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12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6947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052695"/>
            <a:ext cx="8640000" cy="5512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3485" y="2132965"/>
            <a:ext cx="4171950" cy="1266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685" y="3716655"/>
            <a:ext cx="5295900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53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6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94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641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1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3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959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2022-08-13T11:07:53Z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