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8" r:id="rId8"/>
    <p:sldId id="270" r:id="rId9"/>
    <p:sldId id="271" r:id="rId10"/>
    <p:sldId id="276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1917065"/>
            <a:ext cx="4171950" cy="126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3356610"/>
            <a:ext cx="644842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4070"/>
            <a:ext cx="8640000" cy="316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788910"/>
            <a:ext cx="8640000" cy="2781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68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6025" y="1546860"/>
            <a:ext cx="584200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7653" y="1556362"/>
            <a:ext cx="533450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9561" y="1546835"/>
            <a:ext cx="542976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0994" y="1546835"/>
            <a:ext cx="533450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1093" y="1956506"/>
            <a:ext cx="7173009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251" y="2356651"/>
            <a:ext cx="295303" cy="2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088" y="3166466"/>
            <a:ext cx="3915148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573010"/>
            <a:ext cx="8640000" cy="1225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170940" y="3678315"/>
            <a:ext cx="209570" cy="19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2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4890635"/>
            <a:ext cx="8640000" cy="162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497977" y="5319819"/>
            <a:ext cx="8116074" cy="247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517029" y="6063739"/>
            <a:ext cx="514399" cy="238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2644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730" y="3408545"/>
            <a:ext cx="8640000" cy="2924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097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742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66335" y="1140460"/>
            <a:ext cx="281305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916930"/>
            <a:ext cx="8640000" cy="2587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912885" y="2728647"/>
            <a:ext cx="2095700" cy="238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151033" y="3463968"/>
            <a:ext cx="4400970" cy="238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332605" y="3771900"/>
            <a:ext cx="4525010" cy="29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55295" y="4135120"/>
            <a:ext cx="8096885" cy="30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9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265" y="4654415"/>
            <a:ext cx="8640000" cy="1128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77353" y="5084858"/>
            <a:ext cx="4153296" cy="23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073582" y="5084858"/>
            <a:ext cx="3781786" cy="23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53516" y="5457909"/>
            <a:ext cx="2829195" cy="23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2022-08-13T11:06:19Z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