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7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988820"/>
            <a:ext cx="4229100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5" y="3429000"/>
            <a:ext cx="34766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32074" y="1576322"/>
            <a:ext cx="228621" cy="171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3971" y="2807585"/>
            <a:ext cx="266725" cy="22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3497" y="3647515"/>
            <a:ext cx="257199" cy="22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875" y="1633855"/>
            <a:ext cx="330835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083" y="1633784"/>
            <a:ext cx="295303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1760" y="1593215"/>
            <a:ext cx="32893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1633784"/>
            <a:ext cx="276251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5560" y="1601470"/>
            <a:ext cx="329565" cy="26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11523" y="2044349"/>
            <a:ext cx="276251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6231" y="2053897"/>
            <a:ext cx="295303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31501" y="2053897"/>
            <a:ext cx="285777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17587" y="2063445"/>
            <a:ext cx="285777" cy="2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32030" y="2053897"/>
            <a:ext cx="295303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79528" y="2464462"/>
            <a:ext cx="1009746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79528" y="2875026"/>
            <a:ext cx="1000220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89054" y="3304687"/>
            <a:ext cx="1000220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79528" y="3715252"/>
            <a:ext cx="1009746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41027" y="2027269"/>
            <a:ext cx="3153076" cy="23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2438710"/>
            <a:ext cx="3162601" cy="23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2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2035865"/>
            <a:ext cx="1733715" cy="23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5151" y="2456446"/>
            <a:ext cx="1733715" cy="229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5977" y="2867468"/>
            <a:ext cx="295303" cy="229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2867468"/>
            <a:ext cx="533450" cy="23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857" y="3288049"/>
            <a:ext cx="523925" cy="23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0796" y="3288049"/>
            <a:ext cx="533450" cy="229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689850"/>
            <a:ext cx="8640000" cy="164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473830" y="3766130"/>
            <a:ext cx="523925" cy="22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645737" y="3766130"/>
            <a:ext cx="2591047" cy="22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036520" y="4195208"/>
            <a:ext cx="200044" cy="1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3959651" y="5015225"/>
            <a:ext cx="1743241" cy="23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255395" y="5015225"/>
            <a:ext cx="1743241" cy="23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