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3" r:id="rId10"/>
    <p:sldId id="275" r:id="rId11"/>
    <p:sldId id="277" r:id="rId12"/>
    <p:sldId id="260" r:id="rId13"/>
    <p:sldId id="261" r:id="rId14"/>
    <p:sldId id="262" r:id="rId15"/>
    <p:sldId id="263" r:id="rId16"/>
    <p:sldId id="264" r:id="rId17"/>
    <p:sldId id="265" r:id="rId18"/>
    <p:sldId id="279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6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9980" y="1633391"/>
            <a:ext cx="1019272" cy="22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1336" y="1623850"/>
            <a:ext cx="523925" cy="23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7786" y="2482561"/>
            <a:ext cx="2933980" cy="23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724" y="2911916"/>
            <a:ext cx="533450" cy="22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41235"/>
            <a:ext cx="8640000" cy="1739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01909" y="3455907"/>
            <a:ext cx="1247894" cy="229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16088" y="4306395"/>
            <a:ext cx="7868401" cy="23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92251" y="4736417"/>
            <a:ext cx="4515281" cy="23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7230165" cy="5544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0165" cy="5229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0165" cy="5667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0165" cy="5725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10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9806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3500755"/>
            <a:ext cx="73342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988820"/>
            <a:ext cx="42291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39510" y="2177415"/>
            <a:ext cx="427355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4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02306" y="1691380"/>
            <a:ext cx="371510" cy="31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738" y="2254997"/>
            <a:ext cx="695391" cy="30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7742" y="2809061"/>
            <a:ext cx="352458" cy="30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5922" y="3363125"/>
            <a:ext cx="371510" cy="30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03232" y="3353572"/>
            <a:ext cx="704917" cy="31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0400" y="3842385"/>
            <a:ext cx="46736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8657" y="3917189"/>
            <a:ext cx="371510" cy="30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1005" y="1737874"/>
            <a:ext cx="361984" cy="305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0851" y="1737874"/>
            <a:ext cx="371510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3210" y="1732915"/>
            <a:ext cx="461645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1275" y="2207260"/>
            <a:ext cx="410845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0377" y="2290871"/>
            <a:ext cx="371510" cy="31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12934" y="2290871"/>
            <a:ext cx="371510" cy="305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50024" y="2843867"/>
            <a:ext cx="1305049" cy="31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36595" y="2843867"/>
            <a:ext cx="1305049" cy="31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5658" y="3959394"/>
            <a:ext cx="1362205" cy="31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6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8855" y="2807140"/>
            <a:ext cx="685865" cy="32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1931" y="3923578"/>
            <a:ext cx="704917" cy="32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703" y="4477027"/>
            <a:ext cx="685865" cy="32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0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0586" y="2234530"/>
            <a:ext cx="704917" cy="324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4250" y="2787650"/>
            <a:ext cx="704850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4760" y="3350895"/>
            <a:ext cx="69532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7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4974" y="2406359"/>
            <a:ext cx="523925" cy="229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1633" y="2406359"/>
            <a:ext cx="2562469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2835756"/>
            <a:ext cx="5963219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3265035"/>
            <a:ext cx="8640000" cy="2143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126355" y="3308985"/>
            <a:ext cx="320675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3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3500620"/>
            <a:ext cx="8640000" cy="2115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2022-08-13T10:27:11Z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