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4" r:id="rId6"/>
    <p:sldId id="265" r:id="rId7"/>
    <p:sldId id="269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2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844675"/>
            <a:ext cx="4181475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3284855"/>
            <a:ext cx="542925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6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3428865"/>
            <a:ext cx="8640000" cy="231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041" y="1567748"/>
            <a:ext cx="533450" cy="22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8392" y="1567748"/>
            <a:ext cx="533450" cy="22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4743" y="1567748"/>
            <a:ext cx="533450" cy="229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4725" y="1950085"/>
            <a:ext cx="561340" cy="24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0851" y="1950295"/>
            <a:ext cx="3572216" cy="23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54853" y="2351970"/>
            <a:ext cx="495347" cy="191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87863" y="3107501"/>
            <a:ext cx="2210011" cy="23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3010"/>
            <a:ext cx="8640000" cy="79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625614" y="4030675"/>
            <a:ext cx="3286438" cy="23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0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4135" y="1080135"/>
            <a:ext cx="158115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27201" y="3214878"/>
            <a:ext cx="533450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2504" y="3605637"/>
            <a:ext cx="504873" cy="20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3916" y="3996396"/>
            <a:ext cx="190518" cy="181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5128" y="3986865"/>
            <a:ext cx="1562249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2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65128" y="1146716"/>
            <a:ext cx="1114531" cy="219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4375" y="1917065"/>
            <a:ext cx="1570355" cy="23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6025" y="2385695"/>
            <a:ext cx="229870" cy="23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56480" y="3030220"/>
            <a:ext cx="34734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53860"/>
            <a:ext cx="8640000" cy="135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997565" y="2887902"/>
            <a:ext cx="2848246" cy="23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30399" y="3280455"/>
            <a:ext cx="1019272" cy="23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301875" y="3185795"/>
            <a:ext cx="77152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2022-08-13T09:59:58Z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