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4" r:id="rId8"/>
    <p:sldId id="271" r:id="rId9"/>
    <p:sldId id="273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80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59946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58699" cy="4277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58699" cy="4724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764405"/>
            <a:ext cx="5148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58699" cy="5582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3419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1917065"/>
            <a:ext cx="41719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3573145"/>
            <a:ext cx="39528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0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39950" y="2650490"/>
            <a:ext cx="39116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0450" y="2649855"/>
            <a:ext cx="889000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79335" y="2654300"/>
            <a:ext cx="43751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7075" y="3237865"/>
            <a:ext cx="362585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16985" y="3327400"/>
            <a:ext cx="328295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36585" y="3194050"/>
            <a:ext cx="39433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9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1104" y="1756856"/>
            <a:ext cx="361984" cy="32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1766389"/>
            <a:ext cx="361984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598" y="2338381"/>
            <a:ext cx="381036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6705" y="2347914"/>
            <a:ext cx="371510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12979" y="2338381"/>
            <a:ext cx="371510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55338" y="2919906"/>
            <a:ext cx="371510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35536" y="3491898"/>
            <a:ext cx="381036" cy="32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31589" y="3501431"/>
            <a:ext cx="695391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12185" y="4073422"/>
            <a:ext cx="381036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3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3235804"/>
            <a:ext cx="685865" cy="31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716520"/>
            <a:ext cx="8640000" cy="1729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965166" y="3831196"/>
            <a:ext cx="695391" cy="31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403137" y="4414133"/>
            <a:ext cx="695391" cy="31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5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74566" y="1242219"/>
            <a:ext cx="238147" cy="238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31589" y="2405421"/>
            <a:ext cx="1019272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7223" y="2834514"/>
            <a:ext cx="762072" cy="22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1060" y="3254072"/>
            <a:ext cx="514399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3573010"/>
            <a:ext cx="8640000" cy="17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578350" y="4446905"/>
            <a:ext cx="285750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473700" y="4459605"/>
            <a:ext cx="285750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547495" y="4796790"/>
            <a:ext cx="100012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497445"/>
            <a:ext cx="8640000" cy="126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50240" y="3068955"/>
            <a:ext cx="710565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323850" y="4206875"/>
            <a:ext cx="663575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78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788" y="1595265"/>
            <a:ext cx="200044" cy="19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358255"/>
            <a:ext cx="8640000" cy="211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780155" y="2420620"/>
            <a:ext cx="347980" cy="26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477885"/>
            <a:ext cx="8640000" cy="1266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56056" y="5389170"/>
            <a:ext cx="3057816" cy="23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79893" y="4957508"/>
            <a:ext cx="7839823" cy="249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7</cp:revision>
  <dcterms:created xsi:type="dcterms:W3CDTF">2022-08-10T03:47:00Z</dcterms:created>
  <dcterms:modified xsi:type="dcterms:W3CDTF">2022-08-13T09:12:19Z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