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72" r:id="rId11"/>
    <p:sldId id="274" r:id="rId12"/>
    <p:sldId id="265" r:id="rId13"/>
    <p:sldId id="266" r:id="rId14"/>
    <p:sldId id="267" r:id="rId15"/>
    <p:sldId id="268" r:id="rId16"/>
    <p:sldId id="269" r:id="rId17"/>
    <p:sldId id="278" r:id="rId18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4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9825" y="1586905"/>
            <a:ext cx="523925" cy="191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7223" y="2438125"/>
            <a:ext cx="514399" cy="239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07753" y="2438125"/>
            <a:ext cx="771598" cy="239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9054" y="2447689"/>
            <a:ext cx="533450" cy="229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6011" y="2878081"/>
            <a:ext cx="771598" cy="229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183755"/>
            <a:ext cx="8640000" cy="177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615950" y="4063365"/>
            <a:ext cx="5706110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302885" y="4538345"/>
            <a:ext cx="1257300" cy="31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92650"/>
            <a:ext cx="50365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96758" cy="3515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96757" cy="4753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92650"/>
            <a:ext cx="36774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8653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6025" y="2132965"/>
            <a:ext cx="4171950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0" y="3644900"/>
            <a:ext cx="340995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8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24430" y="2588895"/>
            <a:ext cx="455930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0745" y="2589530"/>
            <a:ext cx="516890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47915" y="2589530"/>
            <a:ext cx="484505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89505" y="3182620"/>
            <a:ext cx="92138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90745" y="3182620"/>
            <a:ext cx="789940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1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50385" y="1699260"/>
            <a:ext cx="695325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9671" y="2223776"/>
            <a:ext cx="1362205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9098" y="2757538"/>
            <a:ext cx="695391" cy="324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4522" y="3300832"/>
            <a:ext cx="695391" cy="31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30619" y="3844126"/>
            <a:ext cx="695391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55206" y="3844126"/>
            <a:ext cx="695391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12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35220" y="1219200"/>
            <a:ext cx="449580" cy="35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387907" y="2606313"/>
            <a:ext cx="704917" cy="30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07400" y="3150063"/>
            <a:ext cx="704917" cy="30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21314" y="4228022"/>
            <a:ext cx="695391" cy="30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2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83960" y="1852387"/>
            <a:ext cx="247673" cy="247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3635" y="3402965"/>
            <a:ext cx="459740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03497" y="2913802"/>
            <a:ext cx="228621" cy="171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74685" y="3747770"/>
            <a:ext cx="375285" cy="30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13023" y="4222297"/>
            <a:ext cx="219095" cy="162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15" y="4552180"/>
            <a:ext cx="8640000" cy="872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939303" y="5088837"/>
            <a:ext cx="7392105" cy="239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913245" y="2298065"/>
            <a:ext cx="511810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3671435"/>
            <a:ext cx="8640000" cy="1824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249930" y="3672205"/>
            <a:ext cx="572135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803140" y="4611370"/>
            <a:ext cx="452120" cy="34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7</cp:revision>
  <dcterms:created xsi:type="dcterms:W3CDTF">2022-08-10T03:47:00Z</dcterms:created>
  <dcterms:modified xsi:type="dcterms:W3CDTF">2022-08-13T08:45:56Z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