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9" r:id="rId4"/>
    <p:sldId id="262" r:id="rId5"/>
    <p:sldId id="264" r:id="rId6"/>
    <p:sldId id="265" r:id="rId7"/>
    <p:sldId id="269" r:id="rId8"/>
    <p:sldId id="271" r:id="rId9"/>
    <p:sldId id="272" r:id="rId10"/>
    <p:sldId id="274" r:id="rId11"/>
  </p:sldIdLst>
  <p:sldSz cx="9144000" cy="6858000" type="screen4x3"/>
  <p:notesSz cx="6858000" cy="9144000"/>
  <p:custDataLst>
    <p:tags r:id="rId15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48" d="100"/>
          <a:sy n="48" d="100"/>
        </p:scale>
        <p:origin x="1140" y="42"/>
      </p:cViewPr>
      <p:guideLst>
        <p:guide orient="horz" pos="2150"/>
        <p:guide pos="291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5" Type="http://schemas.openxmlformats.org/officeDocument/2006/relationships/tags" Target="tags/tag1.xml"/><Relationship Id="rId14" Type="http://schemas.openxmlformats.org/officeDocument/2006/relationships/tableStyles" Target="tableStyles.xml"/><Relationship Id="rId13" Type="http://schemas.openxmlformats.org/officeDocument/2006/relationships/viewProps" Target="viewProps.xml"/><Relationship Id="rId12" Type="http://schemas.openxmlformats.org/officeDocument/2006/relationships/presProps" Target="presProps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11730" y="1988820"/>
            <a:ext cx="4133850" cy="12382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810" y="3644900"/>
            <a:ext cx="8695055" cy="131318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37623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195" y="3456170"/>
            <a:ext cx="8640000" cy="197343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11002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Rectangle 8"/>
          <p:cNvSpPr/>
          <p:nvPr/>
        </p:nvSpPr>
        <p:spPr bwMode="white">
          <a:xfrm>
            <a:off x="323850" y="1370330"/>
            <a:ext cx="8675370" cy="1295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3" name="Rectangle 8"/>
          <p:cNvSpPr/>
          <p:nvPr/>
        </p:nvSpPr>
        <p:spPr bwMode="white">
          <a:xfrm>
            <a:off x="107950" y="1772920"/>
            <a:ext cx="8675370" cy="1295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ldLvl="0" animBg="1"/>
      <p:bldP spid="3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68536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054280" y="1538709"/>
            <a:ext cx="266725" cy="2197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312141" y="1538709"/>
            <a:ext cx="295303" cy="2293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341380" y="1538709"/>
            <a:ext cx="295303" cy="2293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44754" y="1930524"/>
            <a:ext cx="285777" cy="2197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550288" y="1920967"/>
            <a:ext cx="295303" cy="2293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589054" y="1911411"/>
            <a:ext cx="285777" cy="2389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3607223" y="2695040"/>
            <a:ext cx="1047850" cy="2389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730250" y="3027680"/>
            <a:ext cx="1422400" cy="2978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3293110" y="3060065"/>
            <a:ext cx="790575" cy="2654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8312785" y="3086735"/>
            <a:ext cx="581025" cy="2387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492251" y="3469113"/>
            <a:ext cx="533450" cy="2389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3559594" y="3469113"/>
            <a:ext cx="523925" cy="2389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6503100" y="3469113"/>
            <a:ext cx="1000220" cy="2484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16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4004810"/>
            <a:ext cx="8640000" cy="119280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7" name="Rectangle 2"/>
          <p:cNvSpPr/>
          <p:nvPr/>
        </p:nvSpPr>
        <p:spPr bwMode="white">
          <a:xfrm>
            <a:off x="625614" y="4873169"/>
            <a:ext cx="6820551" cy="2481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bldLvl="0" animBg="1"/>
      <p:bldP spid="11" grpId="0" bldLvl="0" animBg="1"/>
      <p:bldP spid="12" grpId="0" bldLvl="0" animBg="1"/>
      <p:bldP spid="13" grpId="0" animBg="1"/>
      <p:bldP spid="14" grpId="0" animBg="1"/>
      <p:bldP spid="15" grpId="0" animBg="1"/>
      <p:bldP spid="17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190473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3068820"/>
            <a:ext cx="8640000" cy="276030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72595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42931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360035" y="1155065"/>
            <a:ext cx="335280" cy="3219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92125" y="2747645"/>
            <a:ext cx="3686810" cy="2660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360035" y="2691130"/>
            <a:ext cx="3534410" cy="3225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92125" y="3099435"/>
            <a:ext cx="3314700" cy="3143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7" name="img_16777215" descr="1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00455" y="3621270"/>
            <a:ext cx="8640000" cy="278840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Rectangle 2"/>
          <p:cNvSpPr/>
          <p:nvPr/>
        </p:nvSpPr>
        <p:spPr bwMode="white">
          <a:xfrm>
            <a:off x="3491865" y="4467860"/>
            <a:ext cx="4972685" cy="2965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9" name="Rectangle 3"/>
          <p:cNvSpPr/>
          <p:nvPr/>
        </p:nvSpPr>
        <p:spPr bwMode="white">
          <a:xfrm>
            <a:off x="3663315" y="4824730"/>
            <a:ext cx="4639310" cy="3060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0" name="Rectangle 4"/>
          <p:cNvSpPr/>
          <p:nvPr/>
        </p:nvSpPr>
        <p:spPr bwMode="white">
          <a:xfrm>
            <a:off x="1276985" y="5263515"/>
            <a:ext cx="1252220" cy="2635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1" name="Rectangle 5"/>
          <p:cNvSpPr/>
          <p:nvPr/>
        </p:nvSpPr>
        <p:spPr bwMode="white">
          <a:xfrm>
            <a:off x="3653790" y="5600065"/>
            <a:ext cx="4639310" cy="2559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8" grpId="0" bldLvl="0" animBg="1"/>
      <p:bldP spid="9" grpId="0" bldLvl="0" animBg="1"/>
      <p:bldP spid="10" grpId="0" bldLvl="0" animBg="1"/>
      <p:bldP spid="11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p="http://schemas.openxmlformats.org/presentationml/2006/main">
  <p:tag name="COMMONDATA" val="eyJoZGlkIjoiM2RlZjk2YWI1ZGQxMzYwMzg1MTY2NWU1Y2E3YTllMmU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16" baseType="lpstr">
      <vt:lpstr>Arial</vt:lpstr>
      <vt:lpstr>宋体</vt:lpstr>
      <vt:lpstr>Wingdings</vt:lpstr>
      <vt:lpstr>微软雅黑</vt:lpstr>
      <vt:lpstr>Calibri</vt:lpstr>
      <vt:lpstr>Arial Unicode MS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Dont1413988214</cp:lastModifiedBy>
  <cp:revision>6</cp:revision>
  <dcterms:created xsi:type="dcterms:W3CDTF">2022-08-10T03:47:00Z</dcterms:created>
  <dcterms:modified xsi:type="dcterms:W3CDTF">2022-08-13T08:34:55Z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6DE9D705858049319277853C741A48FC</vt:lpwstr>
  </property>
</Properties>
</file>