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81"/>
        <p:guide pos="2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9817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68180" cy="4658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2132965"/>
            <a:ext cx="4133850" cy="1238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3716655"/>
            <a:ext cx="4467225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20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04355" y="1130300"/>
            <a:ext cx="438150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800215"/>
            <a:ext cx="8640000" cy="3183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3904435" y="3391141"/>
            <a:ext cx="4420022" cy="304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466023" y="4477682"/>
            <a:ext cx="1333627" cy="31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571249" y="4477682"/>
            <a:ext cx="1305049" cy="31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552859" y="5030484"/>
            <a:ext cx="1028798" cy="304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008380" y="5479415"/>
            <a:ext cx="7153910" cy="39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88385" y="2644775"/>
            <a:ext cx="475615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1660" y="3188970"/>
            <a:ext cx="463550" cy="36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9735" y="3198495"/>
            <a:ext cx="475615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2110" y="3732530"/>
            <a:ext cx="475615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4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6220" y="2330727"/>
            <a:ext cx="1486041" cy="315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16220" y="3953808"/>
            <a:ext cx="6801499" cy="315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77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79087" y="1823252"/>
            <a:ext cx="676339" cy="238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3284720"/>
            <a:ext cx="8640000" cy="2036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036480" y="3380323"/>
            <a:ext cx="247673" cy="248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43170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68181" cy="5048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68180" cy="3638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2022-08-13T08:23:12Z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