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1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5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2060575"/>
            <a:ext cx="4162425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30" y="3500755"/>
            <a:ext cx="52863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9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0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6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69532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2022-08-13T08:00:29Z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