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71" r:id="rId11"/>
    <p:sldId id="273" r:id="rId12"/>
    <p:sldId id="274" r:id="rId13"/>
    <p:sldId id="265" r:id="rId14"/>
    <p:sldId id="266" r:id="rId15"/>
    <p:sldId id="267" r:id="rId16"/>
    <p:sldId id="268" r:id="rId17"/>
    <p:sldId id="269" r:id="rId18"/>
    <p:sldId id="277" r:id="rId19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68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8500" y="1122680"/>
            <a:ext cx="367030" cy="310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97835" y="1122680"/>
            <a:ext cx="431800" cy="30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68040" y="2416175"/>
            <a:ext cx="408305" cy="292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34935" y="2419350"/>
            <a:ext cx="388620" cy="27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02965" y="2849245"/>
            <a:ext cx="467360" cy="27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52080" y="2849245"/>
            <a:ext cx="350520" cy="27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78778" y="3332505"/>
            <a:ext cx="209570" cy="18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26452" y="3752463"/>
            <a:ext cx="190518" cy="190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4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1725" y="1483995"/>
            <a:ext cx="781050" cy="369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36022" y="1614984"/>
            <a:ext cx="542976" cy="229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02482" y="2035329"/>
            <a:ext cx="542976" cy="238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26760" y="2035329"/>
            <a:ext cx="542976" cy="238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89054" y="2044882"/>
            <a:ext cx="542976" cy="21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45195" y="2455674"/>
            <a:ext cx="523925" cy="238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6088" y="3305917"/>
            <a:ext cx="7639779" cy="238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908550"/>
            <a:ext cx="59688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7079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77750" cy="49629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908550"/>
            <a:ext cx="41712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50887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0470" y="1988820"/>
            <a:ext cx="4162425" cy="1209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245" y="3429000"/>
            <a:ext cx="471487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03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22730" y="2703830"/>
            <a:ext cx="464820" cy="474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73345" y="2733675"/>
            <a:ext cx="723265" cy="43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95615" y="2733675"/>
            <a:ext cx="481330" cy="43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22095" y="3284855"/>
            <a:ext cx="755650" cy="50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78045" y="3369310"/>
            <a:ext cx="735965" cy="58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31735" y="3369310"/>
            <a:ext cx="525145" cy="495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88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02615" y="1785447"/>
            <a:ext cx="695391" cy="314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88127" y="2357431"/>
            <a:ext cx="704917" cy="324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93442" y="2357431"/>
            <a:ext cx="704917" cy="314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7124" y="2929415"/>
            <a:ext cx="361984" cy="305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78778" y="2929415"/>
            <a:ext cx="714443" cy="314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7124" y="3510933"/>
            <a:ext cx="695391" cy="305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97830" y="3501400"/>
            <a:ext cx="685865" cy="314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6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73464" y="1938671"/>
            <a:ext cx="1495567" cy="1192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41115" y="1938671"/>
            <a:ext cx="1828974" cy="234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82990" y="3675096"/>
            <a:ext cx="1486041" cy="620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2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97565" y="2799435"/>
            <a:ext cx="371510" cy="315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02968" y="2799435"/>
            <a:ext cx="371510" cy="30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35801" y="3372580"/>
            <a:ext cx="381036" cy="30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54412" y="3945725"/>
            <a:ext cx="371510" cy="315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88436" y="3945725"/>
            <a:ext cx="381036" cy="315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4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83475" y="2948201"/>
            <a:ext cx="238147" cy="238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44798" y="3491505"/>
            <a:ext cx="7153958" cy="324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50288" y="4063403"/>
            <a:ext cx="2029018" cy="324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63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98579" y="1146728"/>
            <a:ext cx="209570" cy="190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988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207885" y="2173605"/>
            <a:ext cx="523875" cy="37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88415" y="2639060"/>
            <a:ext cx="429260" cy="36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4378825"/>
            <a:ext cx="8640000" cy="1627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1695028" y="5106458"/>
            <a:ext cx="5029680" cy="38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0" grpId="0" bldLvl="0" animBg="1"/>
    </p:bldLst>
  </p:timing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2022-08-13T07:49:12Z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