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72" r:id="rId8"/>
    <p:sldId id="274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80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72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3914" cy="3219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0763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3914" cy="493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3914" cy="3857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9139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2204720"/>
            <a:ext cx="4162425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716655"/>
            <a:ext cx="37433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0285" y="2644140"/>
            <a:ext cx="44831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6760" y="2644140"/>
            <a:ext cx="42037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2760" y="2653665"/>
            <a:ext cx="397510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8392" y="3168745"/>
            <a:ext cx="371510" cy="324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9461" y="3712391"/>
            <a:ext cx="361984" cy="3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55426" y="3712391"/>
            <a:ext cx="371510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54324" y="4227425"/>
            <a:ext cx="371510" cy="31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54809" y="4236962"/>
            <a:ext cx="371510" cy="31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88701" y="4227425"/>
            <a:ext cx="361984" cy="324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44842" y="4761533"/>
            <a:ext cx="352458" cy="3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7124" y="5295642"/>
            <a:ext cx="371510" cy="3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8943" y="1815642"/>
            <a:ext cx="285777" cy="23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216" y="2876113"/>
            <a:ext cx="238147" cy="23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3802880"/>
            <a:ext cx="8640000" cy="2149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798332" y="3927066"/>
            <a:ext cx="228621" cy="24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760228" y="4987427"/>
            <a:ext cx="295303" cy="24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9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768263"/>
            <a:ext cx="4982050" cy="32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284720"/>
            <a:ext cx="8640000" cy="162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73633" y="4452261"/>
            <a:ext cx="4982050" cy="32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5013190"/>
            <a:ext cx="8640000" cy="154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91565" y="6051550"/>
            <a:ext cx="498221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5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1148" y="1966656"/>
            <a:ext cx="1400308" cy="22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9850" y="2386330"/>
            <a:ext cx="288925" cy="22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435" y="2395855"/>
            <a:ext cx="342900" cy="21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2852920"/>
            <a:ext cx="8640000" cy="156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560224" y="3338794"/>
            <a:ext cx="523925" cy="2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721724" y="3777034"/>
            <a:ext cx="228621" cy="18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6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07003" y="2912429"/>
            <a:ext cx="1733715" cy="24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2747" y="2912429"/>
            <a:ext cx="1724189" cy="23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7003" y="3332361"/>
            <a:ext cx="1724189" cy="23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2747" y="3332361"/>
            <a:ext cx="1733715" cy="24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933055"/>
            <a:ext cx="8640000" cy="2091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799080" y="3771265"/>
            <a:ext cx="473710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427855" y="3933825"/>
            <a:ext cx="500380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625249" y="4038108"/>
            <a:ext cx="533450" cy="21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776120" y="4439223"/>
            <a:ext cx="523925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3649980" y="4403090"/>
            <a:ext cx="377190" cy="27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4605535" y="4448774"/>
            <a:ext cx="285777" cy="21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5520023" y="4439223"/>
            <a:ext cx="285777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6415458" y="4439223"/>
            <a:ext cx="304829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766594" y="4859439"/>
            <a:ext cx="533450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4786630" y="5110480"/>
            <a:ext cx="176212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1138104" y="5699870"/>
            <a:ext cx="6334729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2825" y="2910205"/>
            <a:ext cx="349885" cy="24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535" y="2910205"/>
            <a:ext cx="891540" cy="24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1270" y="3329993"/>
            <a:ext cx="533450" cy="238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3758430"/>
            <a:ext cx="8640000" cy="2153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102787" y="3882319"/>
            <a:ext cx="228621" cy="18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292975" y="5121275"/>
            <a:ext cx="51435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873062" y="5540536"/>
            <a:ext cx="533450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330700" y="5549900"/>
            <a:ext cx="37846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92650"/>
            <a:ext cx="48386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2022-08-13T07:36:32Z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