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938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569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02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80945" y="1917065"/>
            <a:ext cx="4181475" cy="12287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685" y="3500755"/>
            <a:ext cx="5257800" cy="8763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587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479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836795"/>
            <a:ext cx="8640000" cy="57062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222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980305"/>
            <a:ext cx="8640000" cy="53775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694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92650"/>
            <a:ext cx="8640000" cy="57578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M2RlZjk2YWI1ZGQxMzYwMzg1MTY2NWU1Y2E3YTllMmU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Dont1413988214</cp:lastModifiedBy>
  <cp:revision>6</cp:revision>
  <dcterms:created xsi:type="dcterms:W3CDTF">2022-08-10T03:47:00Z</dcterms:created>
  <dcterms:modified xsi:type="dcterms:W3CDTF">2022-08-13T07:28:05Z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