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4" r:id="rId6"/>
    <p:sldId id="266" r:id="rId7"/>
    <p:sldId id="270" r:id="rId8"/>
    <p:sldId id="271" r:id="rId9"/>
    <p:sldId id="273" r:id="rId10"/>
    <p:sldId id="275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917065"/>
            <a:ext cx="41814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3429000"/>
            <a:ext cx="8818880" cy="1444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6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8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98765"/>
            <a:ext cx="8640000" cy="1553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80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5955" y="1130300"/>
            <a:ext cx="21082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7545" y="2399665"/>
            <a:ext cx="371475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573010"/>
            <a:ext cx="8640000" cy="1243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237621" y="4089401"/>
            <a:ext cx="1619404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047615" y="4397375"/>
            <a:ext cx="3305175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0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8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688070"/>
            <a:ext cx="8640000" cy="1563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04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819" y="1566832"/>
            <a:ext cx="1381256" cy="238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9472" y="1566832"/>
            <a:ext cx="3591267" cy="238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1424" y="1967753"/>
            <a:ext cx="1352679" cy="238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251" y="2368674"/>
            <a:ext cx="2105226" cy="22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6011" y="2760049"/>
            <a:ext cx="5239250" cy="238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212965"/>
            <a:ext cx="8640000" cy="2781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714137" y="3308224"/>
            <a:ext cx="228621" cy="18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752090" y="4810125"/>
            <a:ext cx="2590800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961591" y="5270574"/>
            <a:ext cx="3315016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961591" y="5670664"/>
            <a:ext cx="3315016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2022-08-13T07:26:43Z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