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4" r:id="rId7"/>
    <p:sldId id="268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844675"/>
            <a:ext cx="417195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3140710"/>
            <a:ext cx="35242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62500" y="989965"/>
            <a:ext cx="36703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56475"/>
            <a:ext cx="8640000" cy="190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84678" y="4052857"/>
            <a:ext cx="285777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284810" y="4052857"/>
            <a:ext cx="295303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285251" y="4052857"/>
            <a:ext cx="285777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894909" y="4062396"/>
            <a:ext cx="295303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400040" y="4052570"/>
            <a:ext cx="279400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6009661" y="4052857"/>
            <a:ext cx="295303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286133" y="4052857"/>
            <a:ext cx="285777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8133939" y="4071936"/>
            <a:ext cx="285777" cy="209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684678" y="4806476"/>
            <a:ext cx="285777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1284810" y="4806476"/>
            <a:ext cx="295303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3285251" y="4806476"/>
            <a:ext cx="295303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3894909" y="4806476"/>
            <a:ext cx="295303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5400003" y="4796936"/>
            <a:ext cx="295303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6009661" y="4796936"/>
            <a:ext cx="295303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7047985" y="4806476"/>
            <a:ext cx="276251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8"/>
          <p:cNvSpPr/>
          <p:nvPr/>
        </p:nvSpPr>
        <p:spPr bwMode="white">
          <a:xfrm>
            <a:off x="7853045" y="4806315"/>
            <a:ext cx="318770" cy="22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191" y="2473387"/>
            <a:ext cx="8239911" cy="23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80" y="2902856"/>
            <a:ext cx="1848026" cy="24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56475"/>
            <a:ext cx="8640000" cy="181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332881" y="3909432"/>
            <a:ext cx="4515281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056850" y="4338451"/>
            <a:ext cx="3191179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304665" y="4695190"/>
            <a:ext cx="209550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14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7100" y="1960880"/>
            <a:ext cx="125730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710" y="2356485"/>
            <a:ext cx="125730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924675"/>
            <a:ext cx="8640000" cy="180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509835" y="3048627"/>
            <a:ext cx="209570" cy="18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61809" y="4316754"/>
            <a:ext cx="6925336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