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70" r:id="rId9"/>
    <p:sldId id="272" r:id="rId10"/>
    <p:sldId id="273" r:id="rId11"/>
    <p:sldId id="274" r:id="rId12"/>
    <p:sldId id="277" r:id="rId13"/>
    <p:sldId id="265" r:id="rId14"/>
    <p:sldId id="266" r:id="rId15"/>
    <p:sldId id="267" r:id="rId16"/>
    <p:sldId id="268" r:id="rId17"/>
    <p:sldId id="269" r:id="rId18"/>
    <p:sldId id="280" r:id="rId19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5669" y="1585909"/>
            <a:ext cx="1019272" cy="23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69428" y="1585909"/>
            <a:ext cx="1505093" cy="23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5225" y="1941830"/>
            <a:ext cx="533400" cy="30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5535" y="1959610"/>
            <a:ext cx="533400" cy="294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5272" y="2435454"/>
            <a:ext cx="523925" cy="23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04720" y="2364740"/>
            <a:ext cx="640080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52920"/>
            <a:ext cx="8640000" cy="1726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4758555"/>
            <a:ext cx="8640000" cy="124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4083488" y="4825520"/>
            <a:ext cx="790650" cy="239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5493322" y="4825520"/>
            <a:ext cx="523925" cy="229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7731911" y="4825520"/>
            <a:ext cx="542976" cy="239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6255395" y="5246443"/>
            <a:ext cx="1028798" cy="239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7998460" y="5246370"/>
            <a:ext cx="533400" cy="243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501746" y="5676932"/>
            <a:ext cx="552502" cy="229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4512154" y="5667366"/>
            <a:ext cx="1019272" cy="248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animBg="1"/>
      <p:bldP spid="8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89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20260"/>
            <a:ext cx="58727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44387" cy="5620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44388" cy="3638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20260"/>
            <a:ext cx="38277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5396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2348865"/>
            <a:ext cx="4171950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305" y="4004945"/>
            <a:ext cx="31337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2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81420" y="2075815"/>
            <a:ext cx="44894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6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97565" y="1747278"/>
            <a:ext cx="676339" cy="314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7124" y="2319232"/>
            <a:ext cx="371510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2747" y="2319232"/>
            <a:ext cx="371510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08149" y="2319232"/>
            <a:ext cx="695391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40410" y="2881653"/>
            <a:ext cx="695391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6650" y="3444073"/>
            <a:ext cx="342932" cy="314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69120" y="3453606"/>
            <a:ext cx="371510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69781" y="3453606"/>
            <a:ext cx="371510" cy="295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7124" y="4016027"/>
            <a:ext cx="361984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59947" y="4006494"/>
            <a:ext cx="381036" cy="314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49627" y="4568915"/>
            <a:ext cx="704917" cy="314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5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1794550"/>
            <a:ext cx="361984" cy="31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0619" y="1794550"/>
            <a:ext cx="371510" cy="32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78822" y="1794550"/>
            <a:ext cx="371510" cy="31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07576" y="1804077"/>
            <a:ext cx="361984" cy="304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79439" y="1794550"/>
            <a:ext cx="371510" cy="31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08194" y="1794550"/>
            <a:ext cx="371510" cy="31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68679" y="2356662"/>
            <a:ext cx="361984" cy="31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97433" y="2366190"/>
            <a:ext cx="371510" cy="304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78822" y="2356662"/>
            <a:ext cx="371510" cy="31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07576" y="2366190"/>
            <a:ext cx="352458" cy="304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79439" y="2366190"/>
            <a:ext cx="361984" cy="29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08194" y="2366190"/>
            <a:ext cx="371510" cy="304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122284" y="2918775"/>
            <a:ext cx="1371730" cy="32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806826" y="3480888"/>
            <a:ext cx="1362205" cy="32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302835" y="3490415"/>
            <a:ext cx="1362205" cy="31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132030" y="3480888"/>
            <a:ext cx="762072" cy="32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63717" y="4052528"/>
            <a:ext cx="695391" cy="31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607664" y="4052528"/>
            <a:ext cx="1371730" cy="31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17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68400" y="1692275"/>
            <a:ext cx="676275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64810" y="1692275"/>
            <a:ext cx="685800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8875" y="2200910"/>
            <a:ext cx="704850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21910" y="2200910"/>
            <a:ext cx="136207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068820"/>
            <a:ext cx="8640000" cy="216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2275505" y="4685632"/>
            <a:ext cx="371510" cy="32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5247588" y="4685632"/>
            <a:ext cx="371510" cy="32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7886265" y="4685632"/>
            <a:ext cx="381036" cy="32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6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6959" y="1990743"/>
            <a:ext cx="533450" cy="23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4135" y="1990725"/>
            <a:ext cx="520065" cy="259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69958" y="1990743"/>
            <a:ext cx="1009746" cy="23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2492875"/>
            <a:ext cx="8640000" cy="1215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902937" y="2981023"/>
            <a:ext cx="1038324" cy="239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397402" y="3402170"/>
            <a:ext cx="1009746" cy="239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69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1656" y="1643840"/>
            <a:ext cx="790650" cy="23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6187" y="1643840"/>
            <a:ext cx="790650" cy="23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0718" y="1643840"/>
            <a:ext cx="790650" cy="23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0366" y="2083444"/>
            <a:ext cx="285777" cy="21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31060" y="2073887"/>
            <a:ext cx="285777" cy="22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88965" y="2064330"/>
            <a:ext cx="1028798" cy="23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63982" y="2494378"/>
            <a:ext cx="1019272" cy="23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55338" y="2494378"/>
            <a:ext cx="1028798" cy="23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87819" y="2914869"/>
            <a:ext cx="1019272" cy="23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0355" y="3062194"/>
            <a:ext cx="3524586" cy="3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8335" y="3481705"/>
            <a:ext cx="5391785" cy="113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636010" y="2637155"/>
            <a:ext cx="5391785" cy="113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992.8425196850394,&quot;width&quot;:13606.299212598426}"/>
</p:tagLst>
</file>

<file path=ppt/tags/tag2.xml><?xml version="1.0" encoding="utf-8"?>
<p:tagLst xmlns:p="http://schemas.openxmlformats.org/presentationml/2006/main">
  <p:tag name="KSO_WM_UNIT_PLACING_PICTURE_USER_VIEWPORT" val="{&quot;height&quot;:1914.3055118110235,&quot;width&quot;:13606.299212598426}"/>
</p:tagLst>
</file>

<file path=ppt/tags/tag3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9</cp:revision>
  <dcterms:created xsi:type="dcterms:W3CDTF">2022-08-10T03:47:00Z</dcterms:created>
  <dcterms:modified xsi:type="dcterms:W3CDTF">2022-08-13T06:12:21Z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