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0" r:id="rId4"/>
    <p:sldId id="262" r:id="rId5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9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21619" y="1203997"/>
            <a:ext cx="380826" cy="324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48099" y="1804908"/>
            <a:ext cx="733090" cy="333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9157" y="1804908"/>
            <a:ext cx="1409057" cy="333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21619" y="1804908"/>
            <a:ext cx="1418578" cy="333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9388" y="2434435"/>
            <a:ext cx="1056793" cy="314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04958" y="2424896"/>
            <a:ext cx="2427768" cy="324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94644" y="3035346"/>
            <a:ext cx="4303338" cy="324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32066" y="3636257"/>
            <a:ext cx="2265917" cy="333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245" y="721225"/>
            <a:ext cx="11520000" cy="4268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33600" y="2007625"/>
            <a:ext cx="3617851" cy="32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4922" y="2722292"/>
            <a:ext cx="1751801" cy="714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3121" y="4551839"/>
            <a:ext cx="5645752" cy="32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5230360"/>
            <a:ext cx="11520000" cy="1212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707795" y="5908029"/>
            <a:ext cx="5655272" cy="334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3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85256" y="3586589"/>
            <a:ext cx="180892" cy="12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4728210" y="2629535"/>
            <a:ext cx="355600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8863330" y="2637155"/>
            <a:ext cx="301625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703705" y="3429635"/>
            <a:ext cx="30162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3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2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72935" y="1089660"/>
            <a:ext cx="638175" cy="49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91165" y="1089660"/>
            <a:ext cx="638175" cy="49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00363" y="1880069"/>
            <a:ext cx="714049" cy="32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0760" y="3165896"/>
            <a:ext cx="5483900" cy="33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42710" y="3813571"/>
            <a:ext cx="1094876" cy="32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31669" y="3813571"/>
            <a:ext cx="1075834" cy="314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52297" y="4451722"/>
            <a:ext cx="723570" cy="32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5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5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4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8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3586" y="1851801"/>
            <a:ext cx="723570" cy="323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4727" y="1851801"/>
            <a:ext cx="714049" cy="333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35867" y="1851801"/>
            <a:ext cx="723570" cy="323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6727" y="3128608"/>
            <a:ext cx="2770512" cy="323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10280" y="4395887"/>
            <a:ext cx="7673652" cy="333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3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0785" y="2305685"/>
            <a:ext cx="10277475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4396" y="3700418"/>
            <a:ext cx="4988826" cy="333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6793" y="4338847"/>
            <a:ext cx="3970115" cy="333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55" r="39301"/>
          <a:stretch>
            <a:fillRect/>
          </a:stretch>
        </p:blipFill>
        <p:spPr>
          <a:xfrm>
            <a:off x="4192633" y="2809875"/>
            <a:ext cx="3806735" cy="123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3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4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508625" y="1976120"/>
            <a:ext cx="352425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13223" y="1975851"/>
            <a:ext cx="380826" cy="32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57655" y="2846705"/>
            <a:ext cx="381000" cy="32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14743" y="2843112"/>
            <a:ext cx="380826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71669" y="2833581"/>
            <a:ext cx="380826" cy="333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47636" y="2843112"/>
            <a:ext cx="342743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85520" y="2852642"/>
            <a:ext cx="371305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42446" y="2843112"/>
            <a:ext cx="380826" cy="32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489851" y="2852642"/>
            <a:ext cx="390347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289586" y="3062310"/>
            <a:ext cx="123768" cy="9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832264" y="2833581"/>
            <a:ext cx="342743" cy="32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479665" y="2833370"/>
            <a:ext cx="361950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127074" y="2843112"/>
            <a:ext cx="380826" cy="314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784000" y="2833581"/>
            <a:ext cx="380826" cy="333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440925" y="2843112"/>
            <a:ext cx="380826" cy="32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0097851" y="2843112"/>
            <a:ext cx="380826" cy="314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0754776" y="2833581"/>
            <a:ext cx="361785" cy="32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11516429" y="3033719"/>
            <a:ext cx="180892" cy="12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1548297" y="3700842"/>
            <a:ext cx="390347" cy="32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2214743" y="3700842"/>
            <a:ext cx="380826" cy="32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2871669" y="3700842"/>
            <a:ext cx="380826" cy="314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3528595" y="3700842"/>
            <a:ext cx="380826" cy="32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4176000" y="3700842"/>
            <a:ext cx="390347" cy="32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4832925" y="3710372"/>
            <a:ext cx="390347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5499371" y="3700842"/>
            <a:ext cx="371305" cy="314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6289586" y="3929570"/>
            <a:ext cx="123768" cy="9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6812915" y="3632200"/>
            <a:ext cx="381000" cy="39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7479669" y="3700842"/>
            <a:ext cx="371305" cy="32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8127074" y="3700842"/>
            <a:ext cx="380826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8793520" y="3710372"/>
            <a:ext cx="371305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9441180" y="3649980"/>
            <a:ext cx="371475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10107371" y="3719903"/>
            <a:ext cx="352264" cy="295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10754776" y="3700842"/>
            <a:ext cx="371305" cy="32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11516429" y="3900979"/>
            <a:ext cx="180892" cy="12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bldLvl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ldLvl="0" animBg="1"/>
      <p:bldP spid="36" grpId="0" animBg="1"/>
      <p:bldP spid="37" grpId="0" animBg="1"/>
      <p:bldP spid="38" grpId="0" animBg="1"/>
      <p:bldP spid="39" grpId="0" bldLvl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8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223227"/>
            <a:ext cx="352264" cy="47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58035" y="1782445"/>
            <a:ext cx="708660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15810" y="1758315"/>
            <a:ext cx="992505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42245" y="1776095"/>
            <a:ext cx="354965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59380" y="2564765"/>
            <a:ext cx="532765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89270" y="2568575"/>
            <a:ext cx="713740" cy="44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41990" y="2564765"/>
            <a:ext cx="584835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0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404165" y="1956257"/>
            <a:ext cx="466512" cy="419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27735" y="1937208"/>
            <a:ext cx="476033" cy="47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78743" y="1965781"/>
            <a:ext cx="504595" cy="4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64231" y="1937208"/>
            <a:ext cx="533157" cy="47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99834" y="2984907"/>
            <a:ext cx="504595" cy="4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66280" y="2994431"/>
            <a:ext cx="523636" cy="4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38842" y="4042130"/>
            <a:ext cx="466512" cy="4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43371" y="4061179"/>
            <a:ext cx="485553" cy="40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612958" y="4042130"/>
            <a:ext cx="514115" cy="4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307966" y="4080228"/>
            <a:ext cx="456991" cy="4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640528" y="4070704"/>
            <a:ext cx="533157" cy="37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335537" y="4042130"/>
            <a:ext cx="523636" cy="4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185190" y="5099354"/>
            <a:ext cx="533157" cy="4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870677" y="5070780"/>
            <a:ext cx="542677" cy="4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4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84850" y="1785620"/>
            <a:ext cx="723265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9190" y="1788160"/>
            <a:ext cx="723265" cy="41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93530" y="1785620"/>
            <a:ext cx="723265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07395" y="1776095"/>
            <a:ext cx="695325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23140" y="2529300"/>
            <a:ext cx="1399537" cy="33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03305" y="2538835"/>
            <a:ext cx="1399537" cy="32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83471" y="2529300"/>
            <a:ext cx="1409057" cy="33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23140" y="3196741"/>
            <a:ext cx="1390016" cy="33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31867" y="3206275"/>
            <a:ext cx="1380495" cy="31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392991" y="3206275"/>
            <a:ext cx="1399537" cy="32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9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10080" y="1698625"/>
            <a:ext cx="342900" cy="36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52495" y="1748157"/>
            <a:ext cx="380826" cy="314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84925" y="1738611"/>
            <a:ext cx="371305" cy="334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94115" y="1748157"/>
            <a:ext cx="380826" cy="314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41057" y="1862698"/>
            <a:ext cx="380826" cy="4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02512" y="1738611"/>
            <a:ext cx="371305" cy="32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33785" y="2359043"/>
            <a:ext cx="361785" cy="314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52495" y="2359043"/>
            <a:ext cx="361785" cy="314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289917" y="2349498"/>
            <a:ext cx="390347" cy="32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60892" y="2349498"/>
            <a:ext cx="380826" cy="32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041057" y="2368548"/>
            <a:ext cx="380826" cy="314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402512" y="2359043"/>
            <a:ext cx="380826" cy="314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852297" y="2960384"/>
            <a:ext cx="1399537" cy="334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633983" y="3571271"/>
            <a:ext cx="7587966" cy="334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936661" y="4191702"/>
            <a:ext cx="1409057" cy="32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6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52826" y="1975545"/>
            <a:ext cx="2046942" cy="1905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84132" y="1975545"/>
            <a:ext cx="2046942" cy="1905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9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545322" y="1794547"/>
            <a:ext cx="1075834" cy="323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2264" y="2404293"/>
            <a:ext cx="1437619" cy="333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55371" y="2413821"/>
            <a:ext cx="1418578" cy="31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80925" y="3014040"/>
            <a:ext cx="1742280" cy="333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31206" y="3014040"/>
            <a:ext cx="2113586" cy="333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33983" y="3633314"/>
            <a:ext cx="1742280" cy="323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11</cp:revision>
  <dcterms:created xsi:type="dcterms:W3CDTF">2022-08-10T03:47:00Z</dcterms:created>
  <dcterms:modified xsi:type="dcterms:W3CDTF">2022-08-14T12:07:31Z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D9CC1697A4D049B9AA338E8D3C94516A</vt:lpwstr>
  </property>
</Properties>
</file>