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2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098842" y="1699288"/>
            <a:ext cx="1418578" cy="33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3471" y="1699288"/>
            <a:ext cx="1418578" cy="33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66809" y="2318576"/>
            <a:ext cx="1409057" cy="3144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19074" y="2928337"/>
            <a:ext cx="2932363" cy="333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52628" y="3538098"/>
            <a:ext cx="1380495" cy="323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2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908099" y="1175469"/>
            <a:ext cx="1075834" cy="32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9170" y="1740535"/>
            <a:ext cx="1399540" cy="398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75933" y="2397473"/>
            <a:ext cx="695008" cy="3341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74413" y="2397473"/>
            <a:ext cx="1399537" cy="32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72132" y="3008475"/>
            <a:ext cx="2085024" cy="324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8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556500"/>
            <a:ext cx="11520000" cy="24506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2"/>
          <p:cNvSpPr/>
          <p:nvPr/>
        </p:nvSpPr>
        <p:spPr bwMode="white">
          <a:xfrm>
            <a:off x="2509884" y="4233538"/>
            <a:ext cx="1390016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3"/>
          <p:cNvSpPr/>
          <p:nvPr/>
        </p:nvSpPr>
        <p:spPr bwMode="white">
          <a:xfrm>
            <a:off x="5899239" y="4233538"/>
            <a:ext cx="1409057" cy="333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11268892" y="4853363"/>
            <a:ext cx="371305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1129388" y="5463651"/>
            <a:ext cx="723570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4033190" y="5463651"/>
            <a:ext cx="1056793" cy="3242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04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98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18743" y="1213382"/>
            <a:ext cx="704528" cy="30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78942" y="1194328"/>
            <a:ext cx="742611" cy="33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59371" y="1194328"/>
            <a:ext cx="380826" cy="33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9388" y="1823133"/>
            <a:ext cx="380826" cy="30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8991" y="1813605"/>
            <a:ext cx="714049" cy="32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852297" y="1813605"/>
            <a:ext cx="714049" cy="32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94960" y="1814830"/>
            <a:ext cx="713740" cy="3511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662420" y="2945130"/>
            <a:ext cx="417830" cy="402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811900" y="3061688"/>
            <a:ext cx="218975" cy="257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023669" y="4262134"/>
            <a:ext cx="390347" cy="323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907107" y="4881412"/>
            <a:ext cx="742611" cy="3144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643504" y="5481635"/>
            <a:ext cx="3789223" cy="333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16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96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97917" y="4732347"/>
            <a:ext cx="1399537" cy="3146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45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0760" y="1775857"/>
            <a:ext cx="8692363" cy="33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00760" y="2957862"/>
            <a:ext cx="10339438" cy="333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8909" y="3548864"/>
            <a:ext cx="3941553" cy="3240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8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10280" y="1757937"/>
            <a:ext cx="9054148" cy="334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10280" y="2941941"/>
            <a:ext cx="8530512" cy="324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24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416" r="39924"/>
          <a:stretch>
            <a:fillRect/>
          </a:stretch>
        </p:blipFill>
        <p:spPr>
          <a:xfrm>
            <a:off x="4272325" y="2820670"/>
            <a:ext cx="3647350" cy="12166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29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185795" y="1665605"/>
            <a:ext cx="438150" cy="595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67855" y="1717675"/>
            <a:ext cx="422910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89450" y="2506980"/>
            <a:ext cx="659765" cy="506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84105" y="2393315"/>
            <a:ext cx="614045" cy="620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78200" y="3823970"/>
            <a:ext cx="732155" cy="666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035800" y="3804285"/>
            <a:ext cx="925195" cy="666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842895" y="4682490"/>
            <a:ext cx="457835" cy="550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091805" y="4745990"/>
            <a:ext cx="521335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956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747239" y="1965803"/>
            <a:ext cx="542677" cy="4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9851" y="1984853"/>
            <a:ext cx="409388" cy="4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88595" y="1956278"/>
            <a:ext cx="504595" cy="4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93123" y="1946754"/>
            <a:ext cx="495074" cy="4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966876" y="3004003"/>
            <a:ext cx="514115" cy="4857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661884" y="3032577"/>
            <a:ext cx="476033" cy="4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84330" y="3013528"/>
            <a:ext cx="504595" cy="447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69818" y="3023053"/>
            <a:ext cx="504595" cy="4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12033" y="3023053"/>
            <a:ext cx="542677" cy="4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1116561" y="3004003"/>
            <a:ext cx="533157" cy="4571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004958" y="4118401"/>
            <a:ext cx="495074" cy="409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3719008" y="4099352"/>
            <a:ext cx="476033" cy="466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203570" y="4127926"/>
            <a:ext cx="476033" cy="4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7908099" y="4099352"/>
            <a:ext cx="447471" cy="438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52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6594247" y="1870421"/>
            <a:ext cx="218975" cy="257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3055" y="1598930"/>
            <a:ext cx="600075" cy="586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54935" y="2546350"/>
            <a:ext cx="454660" cy="44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99504" y="2575135"/>
            <a:ext cx="238016" cy="2476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411702" y="3927423"/>
            <a:ext cx="390347" cy="33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411702" y="4622614"/>
            <a:ext cx="390347" cy="33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411702" y="5317804"/>
            <a:ext cx="390347" cy="333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ldLvl="0" animBg="1"/>
      <p:bldP spid="10" grpId="0" bldLvl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7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1206480" y="1641475"/>
            <a:ext cx="416560" cy="401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99305" y="2042794"/>
            <a:ext cx="399867" cy="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230809" y="2281110"/>
            <a:ext cx="342743" cy="3145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240330" y="2872132"/>
            <a:ext cx="380826" cy="32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48165" y="3234372"/>
            <a:ext cx="399867" cy="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240330" y="3463155"/>
            <a:ext cx="380826" cy="3241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05421" y="3825394"/>
            <a:ext cx="399867" cy="38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233785" y="1757299"/>
            <a:ext cx="380826" cy="295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71520" y="1696085"/>
            <a:ext cx="333375" cy="369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632661" y="1747760"/>
            <a:ext cx="380826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13157" y="1747760"/>
            <a:ext cx="371305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041057" y="1747760"/>
            <a:ext cx="371305" cy="305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59768" y="1738220"/>
            <a:ext cx="380826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43305" y="2339205"/>
            <a:ext cx="371305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252495" y="2339205"/>
            <a:ext cx="380826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299438" y="2329665"/>
            <a:ext cx="380826" cy="333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60892" y="2329665"/>
            <a:ext cx="380826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31537" y="2339205"/>
            <a:ext cx="390347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059768" y="2339205"/>
            <a:ext cx="380826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098512" y="2930650"/>
            <a:ext cx="1409057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983603" y="2930650"/>
            <a:ext cx="1390016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727867" y="3522095"/>
            <a:ext cx="1380495" cy="3148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3509553" y="4113540"/>
            <a:ext cx="1409057" cy="324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735" y="792980"/>
            <a:ext cx="11520000" cy="2929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0187247" y="2052530"/>
            <a:ext cx="1390016" cy="324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87247" y="2663221"/>
            <a:ext cx="1390016" cy="3148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187247" y="3245286"/>
            <a:ext cx="1390016" cy="3244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260" y="3722235"/>
            <a:ext cx="11520000" cy="23935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0200177" y="4427916"/>
            <a:ext cx="1390016" cy="32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0209698" y="5619945"/>
            <a:ext cx="1380495" cy="324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52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05355" y="2358243"/>
            <a:ext cx="4636561" cy="33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05355" y="3541096"/>
            <a:ext cx="4636561" cy="333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8475" y="4220710"/>
            <a:ext cx="11520000" cy="228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808755" y="4870493"/>
            <a:ext cx="8197289" cy="33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799235" y="6055392"/>
            <a:ext cx="5331570" cy="33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bldLvl="0" animBg="1"/>
      <p:bldP spid="9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9</cp:revision>
  <dcterms:created xsi:type="dcterms:W3CDTF">2022-08-10T03:47:00Z</dcterms:created>
  <dcterms:modified xsi:type="dcterms:W3CDTF">2022-08-14T12:26:26Z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D9CC1697A4D049B9AA338E8D3C94516A</vt:lpwstr>
  </property>
</Properties>
</file>