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8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1824380"/>
            <a:ext cx="5655272" cy="324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1818" y="3065014"/>
            <a:ext cx="4969785" cy="324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1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66809" y="1766093"/>
            <a:ext cx="1075834" cy="33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3157" y="1766093"/>
            <a:ext cx="1399537" cy="32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6727" y="2385482"/>
            <a:ext cx="1694677" cy="32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17157" y="2385482"/>
            <a:ext cx="2361123" cy="33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42842" y="3004872"/>
            <a:ext cx="2323041" cy="33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74016" y="4253180"/>
            <a:ext cx="1932694" cy="32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15074" y="4872569"/>
            <a:ext cx="1742280" cy="32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2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1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3023878"/>
            <a:ext cx="171371" cy="85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8049" y="3023878"/>
            <a:ext cx="295140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1990" y="3110230"/>
            <a:ext cx="278130" cy="22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88705" y="2948940"/>
            <a:ext cx="271145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4677" y="3633722"/>
            <a:ext cx="295140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758440" y="3099435"/>
            <a:ext cx="278130" cy="22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0344150" y="3023870"/>
            <a:ext cx="271145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1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64231" y="2492965"/>
            <a:ext cx="295140" cy="23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6628" y="3084883"/>
            <a:ext cx="342743" cy="315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64231" y="3714989"/>
            <a:ext cx="295140" cy="23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520000" cy="3026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7800" y="893445"/>
            <a:ext cx="50419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890510"/>
            <a:ext cx="11520000" cy="175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300760" y="4625678"/>
            <a:ext cx="10339438" cy="324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29388" y="5236728"/>
            <a:ext cx="4122446" cy="334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8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61289" y="1679904"/>
            <a:ext cx="2427768" cy="323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2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71140" y="4242517"/>
            <a:ext cx="7178578" cy="10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4785480"/>
            <a:ext cx="2646743" cy="10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64363" y="5014096"/>
            <a:ext cx="1075834" cy="323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917" y="5557058"/>
            <a:ext cx="1437619" cy="323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586" y="2233348"/>
            <a:ext cx="5998016" cy="333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3586" y="2776661"/>
            <a:ext cx="5826644" cy="333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4958" y="1698880"/>
            <a:ext cx="1066314" cy="314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7669" y="1689359"/>
            <a:ext cx="733090" cy="32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31206" y="1689359"/>
            <a:ext cx="1094876" cy="32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0925" y="2241591"/>
            <a:ext cx="3113256" cy="32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1338" y="3888766"/>
            <a:ext cx="6397884" cy="32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67" r="35548"/>
          <a:stretch>
            <a:fillRect/>
          </a:stretch>
        </p:blipFill>
        <p:spPr>
          <a:xfrm>
            <a:off x="3804330" y="2785428"/>
            <a:ext cx="4583340" cy="1287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7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65730" y="1673860"/>
            <a:ext cx="57340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66785" y="1697990"/>
            <a:ext cx="59182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5460" y="2273935"/>
            <a:ext cx="669925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79940" y="2327275"/>
            <a:ext cx="58928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62165" y="2842895"/>
            <a:ext cx="492125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69220" y="2915920"/>
            <a:ext cx="417830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53635" y="3488690"/>
            <a:ext cx="94170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37165" y="3496945"/>
            <a:ext cx="94551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6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222906"/>
            <a:ext cx="352264" cy="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7768" y="1804058"/>
            <a:ext cx="504595" cy="4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3735" y="1775477"/>
            <a:ext cx="533157" cy="4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69752" y="1813585"/>
            <a:ext cx="476033" cy="4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74280" y="1785004"/>
            <a:ext cx="456991" cy="43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95173" y="2642441"/>
            <a:ext cx="466512" cy="4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99702" y="2661495"/>
            <a:ext cx="485553" cy="40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03371" y="2642441"/>
            <a:ext cx="504595" cy="4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19801" y="3471297"/>
            <a:ext cx="523636" cy="4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33851" y="3480824"/>
            <a:ext cx="409388" cy="4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85586" y="3480824"/>
            <a:ext cx="514115" cy="4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61553" y="3480824"/>
            <a:ext cx="533157" cy="4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821752" y="3528460"/>
            <a:ext cx="485553" cy="36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583404" y="3499879"/>
            <a:ext cx="447471" cy="42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1249851" y="3509406"/>
            <a:ext cx="399867" cy="381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9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088000" y="1786111"/>
            <a:ext cx="714049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78479" y="2339550"/>
            <a:ext cx="723570" cy="31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78479" y="2912073"/>
            <a:ext cx="723570" cy="324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78479" y="3484596"/>
            <a:ext cx="704528" cy="324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6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18479" y="1690213"/>
            <a:ext cx="1037752" cy="32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6859" y="1699748"/>
            <a:ext cx="1056793" cy="32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83801" y="1699748"/>
            <a:ext cx="1047272" cy="314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8826" y="2271823"/>
            <a:ext cx="1399537" cy="32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46247" y="2262289"/>
            <a:ext cx="1399537" cy="32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93190" y="2262289"/>
            <a:ext cx="1409057" cy="33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6082" y="2834364"/>
            <a:ext cx="1409057" cy="33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13024" y="2843899"/>
            <a:ext cx="1399537" cy="314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59966" y="2843899"/>
            <a:ext cx="1390016" cy="314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56561" y="3406440"/>
            <a:ext cx="1409057" cy="33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22545" y="3406440"/>
            <a:ext cx="1390016" cy="32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469487" y="3406440"/>
            <a:ext cx="1390016" cy="33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10148" y="3978515"/>
            <a:ext cx="695008" cy="33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4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24396" y="1861648"/>
            <a:ext cx="171371" cy="9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7851" y="1861648"/>
            <a:ext cx="304661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0235" y="2643505"/>
            <a:ext cx="292735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9157" y="2624232"/>
            <a:ext cx="228495" cy="31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12760" y="2624232"/>
            <a:ext cx="361785" cy="31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24396" y="3415412"/>
            <a:ext cx="171371" cy="9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96565" y="3415665"/>
            <a:ext cx="28448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94575" y="3415665"/>
            <a:ext cx="33274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83603" y="3415412"/>
            <a:ext cx="314181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23140" y="3625123"/>
            <a:ext cx="123768" cy="9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2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506909" y="3022216"/>
            <a:ext cx="238016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54578" y="3641060"/>
            <a:ext cx="523636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73619" y="4259903"/>
            <a:ext cx="495074" cy="25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68826" y="4888267"/>
            <a:ext cx="304661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5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2407453"/>
            <a:ext cx="5312528" cy="32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0214" y="2407453"/>
            <a:ext cx="2399206" cy="32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4876" y="3648957"/>
            <a:ext cx="2580099" cy="32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2022-08-10T03:47:00Z</dcterms:created>
  <dcterms:modified xsi:type="dcterms:W3CDTF">2022-08-14T11:53:57Z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