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1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1853315"/>
            <a:ext cx="4969785" cy="32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0760" y="3800924"/>
            <a:ext cx="6159867" cy="32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2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07041" y="1746926"/>
            <a:ext cx="704528" cy="32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88000" y="2394797"/>
            <a:ext cx="714049" cy="32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97520" y="3042668"/>
            <a:ext cx="714049" cy="33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07041" y="3700066"/>
            <a:ext cx="704528" cy="32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6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80528" y="2470449"/>
            <a:ext cx="2408727" cy="314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17553" y="2460925"/>
            <a:ext cx="2418247" cy="333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9900" y="3156150"/>
            <a:ext cx="2522975" cy="314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1818" y="4518028"/>
            <a:ext cx="2437289" cy="333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27404" y="4518028"/>
            <a:ext cx="2427768" cy="32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2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79980" y="4578350"/>
            <a:ext cx="642620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9420" y="5092065"/>
            <a:ext cx="6631940" cy="21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79338" y="5409900"/>
            <a:ext cx="3113256" cy="32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24595" y="5734165"/>
            <a:ext cx="6950082" cy="10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8230870" y="4566920"/>
            <a:ext cx="962025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1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0446" y="1880637"/>
            <a:ext cx="2484892" cy="33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73950" y="1880637"/>
            <a:ext cx="752132" cy="33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576429"/>
            <a:ext cx="714049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4958" y="2576429"/>
            <a:ext cx="704528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7785" y="2576429"/>
            <a:ext cx="714049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79272" y="3262689"/>
            <a:ext cx="1409057" cy="314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6826" y="3939418"/>
            <a:ext cx="1447140" cy="33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60826" y="3939418"/>
            <a:ext cx="1447140" cy="33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9702" y="1299246"/>
            <a:ext cx="371305" cy="305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6099" y="1976051"/>
            <a:ext cx="390347" cy="314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8512" y="1976051"/>
            <a:ext cx="371305" cy="305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7487" y="2662387"/>
            <a:ext cx="714049" cy="324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2991" y="2662387"/>
            <a:ext cx="733090" cy="324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1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46247" y="2680609"/>
            <a:ext cx="4389024" cy="9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5074" y="3299893"/>
            <a:ext cx="6664462" cy="9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31471" y="1213537"/>
            <a:ext cx="723570" cy="32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3702" y="1823994"/>
            <a:ext cx="723570" cy="32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4942" y="4027363"/>
            <a:ext cx="3779702" cy="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5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8099" y="1805241"/>
            <a:ext cx="380826" cy="314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6745" y="1805305"/>
            <a:ext cx="38100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9625" y="1795780"/>
            <a:ext cx="381000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7950" y="1795698"/>
            <a:ext cx="380826" cy="32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40859" y="1795698"/>
            <a:ext cx="380826" cy="32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59570" y="1814783"/>
            <a:ext cx="390347" cy="30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57619" y="2415970"/>
            <a:ext cx="361785" cy="32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6330" y="2415970"/>
            <a:ext cx="361785" cy="32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99239" y="2415970"/>
            <a:ext cx="380826" cy="33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27471" y="2415970"/>
            <a:ext cx="371305" cy="32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40859" y="2415970"/>
            <a:ext cx="390347" cy="32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69090" y="2415970"/>
            <a:ext cx="371305" cy="32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575206" y="3637429"/>
            <a:ext cx="390347" cy="33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1232394"/>
            <a:ext cx="685487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78876" y="1232394"/>
            <a:ext cx="1761322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9867" y="1841971"/>
            <a:ext cx="2437289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2214" y="3080174"/>
            <a:ext cx="1390016" cy="314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79404" y="3070649"/>
            <a:ext cx="1409057" cy="33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62214" y="3689751"/>
            <a:ext cx="1399537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88925" y="3689751"/>
            <a:ext cx="1570909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39" r="35548"/>
          <a:stretch>
            <a:fillRect/>
          </a:stretch>
        </p:blipFill>
        <p:spPr>
          <a:xfrm>
            <a:off x="3768135" y="2785428"/>
            <a:ext cx="4655730" cy="1287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4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899900" y="1767430"/>
            <a:ext cx="285619" cy="23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5834" y="1748335"/>
            <a:ext cx="342743" cy="31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16495" y="1767430"/>
            <a:ext cx="295140" cy="23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52297" y="2359384"/>
            <a:ext cx="333223" cy="31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03438" y="2378480"/>
            <a:ext cx="295140" cy="23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278413" y="2359384"/>
            <a:ext cx="333223" cy="305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6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94842" y="1948318"/>
            <a:ext cx="504595" cy="42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8413" y="1929234"/>
            <a:ext cx="466512" cy="47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73752" y="1929234"/>
            <a:ext cx="523636" cy="44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04958" y="2940682"/>
            <a:ext cx="456991" cy="43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99239" y="2959766"/>
            <a:ext cx="476033" cy="410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88661" y="2950224"/>
            <a:ext cx="542677" cy="42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030" y="4221345"/>
            <a:ext cx="11520000" cy="2033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3032476" y="4498200"/>
            <a:ext cx="485553" cy="45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3717963" y="4517294"/>
            <a:ext cx="495074" cy="391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9601732" y="4498200"/>
            <a:ext cx="428429" cy="44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10296740" y="4498200"/>
            <a:ext cx="418909" cy="44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6269355" y="5462270"/>
            <a:ext cx="52387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6964509" y="5481516"/>
            <a:ext cx="514115" cy="48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10287220" y="5519703"/>
            <a:ext cx="466512" cy="40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10982228" y="5510156"/>
            <a:ext cx="495074" cy="40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6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385123" y="1796688"/>
            <a:ext cx="352264" cy="32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36865" y="1747520"/>
            <a:ext cx="37147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78677" y="1796688"/>
            <a:ext cx="390347" cy="32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22942" y="2417819"/>
            <a:ext cx="723570" cy="31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31338" y="2417819"/>
            <a:ext cx="723570" cy="31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14545" y="3029393"/>
            <a:ext cx="723570" cy="31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51504" y="3029393"/>
            <a:ext cx="695008" cy="31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31338" y="3019837"/>
            <a:ext cx="723570" cy="33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4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02181" y="2787699"/>
            <a:ext cx="390347" cy="3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2181" y="3398273"/>
            <a:ext cx="390347" cy="3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2181" y="4018388"/>
            <a:ext cx="390347" cy="3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4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16628" y="2157149"/>
            <a:ext cx="390347" cy="32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6628" y="2805345"/>
            <a:ext cx="390347" cy="33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16628" y="3453541"/>
            <a:ext cx="390347" cy="33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9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9553" y="2442989"/>
            <a:ext cx="714049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79404" y="2442989"/>
            <a:ext cx="723570" cy="33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9553" y="3739259"/>
            <a:ext cx="723570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9404" y="3739259"/>
            <a:ext cx="714049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9074" y="5035529"/>
            <a:ext cx="704528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79404" y="5035529"/>
            <a:ext cx="723570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2509299"/>
            <a:ext cx="2246876" cy="32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5834" y="3805197"/>
            <a:ext cx="6007537" cy="33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2022-08-10T03:47:00Z</dcterms:created>
  <dcterms:modified xsi:type="dcterms:W3CDTF">2022-08-14T12:16:08Z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