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3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36793" y="2355924"/>
            <a:ext cx="2589619" cy="33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1355" y="2365445"/>
            <a:ext cx="1113917" cy="32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2955798"/>
            <a:ext cx="1418578" cy="32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1520000" cy="226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859785"/>
            <a:ext cx="380826" cy="32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4925" y="869328"/>
            <a:ext cx="723570" cy="32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8099" y="1451489"/>
            <a:ext cx="2427768" cy="32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60231" y="2033650"/>
            <a:ext cx="1428099" cy="334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054850"/>
            <a:ext cx="11520000" cy="3065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765619" y="3217200"/>
            <a:ext cx="2104066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537710" y="4335780"/>
            <a:ext cx="174244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9355455" y="4335780"/>
            <a:ext cx="176149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491173" y="4983955"/>
            <a:ext cx="1437619" cy="32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73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8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56495" y="1213824"/>
            <a:ext cx="3103735" cy="32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52297" y="1816033"/>
            <a:ext cx="723570" cy="31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78876" y="1806474"/>
            <a:ext cx="723570" cy="334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781165"/>
            <a:ext cx="11520000" cy="2990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575206" y="2895466"/>
            <a:ext cx="390347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3509553" y="4676669"/>
            <a:ext cx="733090" cy="314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1259371" y="4667143"/>
            <a:ext cx="390347" cy="3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138909" y="5257703"/>
            <a:ext cx="1390016" cy="3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690446" y="5257703"/>
            <a:ext cx="2085024" cy="33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490" y="649470"/>
            <a:ext cx="11520000" cy="227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2928485"/>
            <a:ext cx="11520000" cy="353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119235" y="3313430"/>
            <a:ext cx="2865755" cy="13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017270" y="3904615"/>
            <a:ext cx="2856230" cy="13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809" y="3280901"/>
            <a:ext cx="5512462" cy="3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4100284"/>
            <a:ext cx="1399537" cy="32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79404" y="4100284"/>
            <a:ext cx="1409057" cy="32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2694" y="4691002"/>
            <a:ext cx="1409057" cy="32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9404" y="4691002"/>
            <a:ext cx="1390016" cy="323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8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758098"/>
            <a:ext cx="1894611" cy="33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76330" y="2350240"/>
            <a:ext cx="2246876" cy="32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8280" y="2942382"/>
            <a:ext cx="723570" cy="315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9702" y="2942382"/>
            <a:ext cx="1399537" cy="32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388" y="3534524"/>
            <a:ext cx="1361454" cy="32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9685" y="3534524"/>
            <a:ext cx="2694347" cy="32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1504" y="3524973"/>
            <a:ext cx="3694016" cy="33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4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83404" y="3479276"/>
            <a:ext cx="714049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2446" y="4060054"/>
            <a:ext cx="704528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83404" y="4640831"/>
            <a:ext cx="714049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5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69" r="35195"/>
          <a:stretch>
            <a:fillRect/>
          </a:stretch>
        </p:blipFill>
        <p:spPr>
          <a:xfrm>
            <a:off x="3732258" y="2805430"/>
            <a:ext cx="4727485" cy="124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6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55790" y="1082040"/>
            <a:ext cx="480060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4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61157" y="2062394"/>
            <a:ext cx="476033" cy="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5685" y="1890714"/>
            <a:ext cx="428429" cy="391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79206" y="1900251"/>
            <a:ext cx="485553" cy="41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4694" y="1871638"/>
            <a:ext cx="523636" cy="4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28396" y="2844495"/>
            <a:ext cx="523636" cy="41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2446" y="2815881"/>
            <a:ext cx="418909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22677" y="2825419"/>
            <a:ext cx="514115" cy="44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46247" y="2834957"/>
            <a:ext cx="409388" cy="43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50115" y="2844495"/>
            <a:ext cx="523636" cy="41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54644" y="2834957"/>
            <a:ext cx="485553" cy="467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89586" y="3817352"/>
            <a:ext cx="533157" cy="381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13157" y="3807814"/>
            <a:ext cx="466512" cy="41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90710" y="4742520"/>
            <a:ext cx="533157" cy="448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14280" y="4732982"/>
            <a:ext cx="504595" cy="47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99239" y="4742520"/>
            <a:ext cx="399867" cy="45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527603" y="4723444"/>
            <a:ext cx="514115" cy="476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45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775140" y="1784549"/>
            <a:ext cx="266578" cy="2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64694" y="1765507"/>
            <a:ext cx="590280" cy="27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67785" y="2342515"/>
            <a:ext cx="58356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41983" y="2403410"/>
            <a:ext cx="228495" cy="24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11702" y="4212389"/>
            <a:ext cx="390347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411702" y="4821729"/>
            <a:ext cx="390347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11702" y="5440590"/>
            <a:ext cx="390347" cy="323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11702" y="6049930"/>
            <a:ext cx="390347" cy="33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3537" y="2913384"/>
            <a:ext cx="723570" cy="3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2913384"/>
            <a:ext cx="733090" cy="33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2165" y="3505415"/>
            <a:ext cx="1066314" cy="32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12099" y="3505415"/>
            <a:ext cx="1075834" cy="32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3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2928344"/>
            <a:ext cx="714049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6578" y="2918816"/>
            <a:ext cx="380826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8181" y="3519051"/>
            <a:ext cx="723570" cy="314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41586" y="3528579"/>
            <a:ext cx="380826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6727" y="4700467"/>
            <a:ext cx="723570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46975" y="4700467"/>
            <a:ext cx="733090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09289" y="2319700"/>
            <a:ext cx="733090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08033" y="2319700"/>
            <a:ext cx="1113917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78611" y="2310163"/>
            <a:ext cx="1466181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48099" y="2910941"/>
            <a:ext cx="1047272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23669" y="4093424"/>
            <a:ext cx="3094214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23669" y="4684666"/>
            <a:ext cx="5141157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4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6545" y="1756461"/>
            <a:ext cx="704528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17289" y="1756461"/>
            <a:ext cx="714049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02446" y="1765989"/>
            <a:ext cx="714049" cy="314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6330" y="3528600"/>
            <a:ext cx="3446479" cy="33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6330" y="4119313"/>
            <a:ext cx="2427768" cy="333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2022-08-14T11:45:34Z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