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99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33785" y="3243798"/>
            <a:ext cx="2046942" cy="324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33785" y="4301868"/>
            <a:ext cx="7873586" cy="324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33785" y="5350404"/>
            <a:ext cx="2389685" cy="324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152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175500" y="3566160"/>
            <a:ext cx="313690" cy="365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09752" y="4128316"/>
            <a:ext cx="361785" cy="314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8328025" y="3566160"/>
            <a:ext cx="313690" cy="365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79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24595" y="4163067"/>
            <a:ext cx="171371" cy="95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66677" y="4163067"/>
            <a:ext cx="304661" cy="267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18280" y="4344424"/>
            <a:ext cx="180892" cy="124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20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74809" y="2330333"/>
            <a:ext cx="3103735" cy="334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259371" y="2931638"/>
            <a:ext cx="380826" cy="305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43504" y="3504309"/>
            <a:ext cx="5493421" cy="334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44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42578" y="3566710"/>
            <a:ext cx="238016" cy="247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64760" y="3566710"/>
            <a:ext cx="295140" cy="247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33057" y="4157423"/>
            <a:ext cx="266578" cy="247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83801" y="4157423"/>
            <a:ext cx="257057" cy="247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20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056130" y="2251710"/>
            <a:ext cx="749300" cy="641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09380" y="2880360"/>
            <a:ext cx="748030" cy="580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01010" y="3460750"/>
            <a:ext cx="784860" cy="638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10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064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73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08530" y="2256790"/>
            <a:ext cx="738505" cy="524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90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62214" y="1756890"/>
            <a:ext cx="5312528" cy="333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62214" y="2338445"/>
            <a:ext cx="5655272" cy="343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62611" y="4111708"/>
            <a:ext cx="723570" cy="333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71338" y="4121242"/>
            <a:ext cx="704528" cy="324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51504" y="4111708"/>
            <a:ext cx="704528" cy="333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31669" y="4111708"/>
            <a:ext cx="723570" cy="333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10280" y="5293884"/>
            <a:ext cx="10244231" cy="333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223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00480" y="2269490"/>
            <a:ext cx="3446780" cy="433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37735" y="2270125"/>
            <a:ext cx="6902450" cy="432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9190" y="2861945"/>
            <a:ext cx="1894840" cy="432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00760" y="4144130"/>
            <a:ext cx="6845355" cy="324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397" r="35548"/>
          <a:stretch>
            <a:fillRect/>
          </a:stretch>
        </p:blipFill>
        <p:spPr>
          <a:xfrm>
            <a:off x="3788773" y="2814003"/>
            <a:ext cx="4614455" cy="1229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260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544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578735" y="1609090"/>
            <a:ext cx="481965" cy="576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39610" y="1659255"/>
            <a:ext cx="772795" cy="526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325610" y="1659255"/>
            <a:ext cx="692150" cy="526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17040" y="2389505"/>
            <a:ext cx="1092200" cy="463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694805" y="2358390"/>
            <a:ext cx="488315" cy="494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324975" y="2428875"/>
            <a:ext cx="787400" cy="424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72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290060" y="1861820"/>
            <a:ext cx="514350" cy="427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94776" y="1880171"/>
            <a:ext cx="514115" cy="409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51239" y="1880171"/>
            <a:ext cx="456991" cy="419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135603" y="1889697"/>
            <a:ext cx="476033" cy="390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919272" y="2861333"/>
            <a:ext cx="533157" cy="419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622030" y="2780665"/>
            <a:ext cx="457200" cy="480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288595" y="2842282"/>
            <a:ext cx="504595" cy="476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928793" y="3842496"/>
            <a:ext cx="399867" cy="447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842115" y="3861547"/>
            <a:ext cx="504595" cy="419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556165" y="3852021"/>
            <a:ext cx="495074" cy="447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088330" y="3852021"/>
            <a:ext cx="533157" cy="409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0792859" y="3832970"/>
            <a:ext cx="514115" cy="485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animBg="1"/>
      <p:bldP spid="8" grpId="0" animBg="1"/>
      <p:bldP spid="9" grpId="0" animBg="1"/>
      <p:bldP spid="11" grpId="0" animBg="1"/>
      <p:bldP spid="12" grpId="0" bldLvl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68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976396" y="2404663"/>
            <a:ext cx="380826" cy="314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09421" y="2395133"/>
            <a:ext cx="714049" cy="324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99041" y="2404663"/>
            <a:ext cx="380826" cy="314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32066" y="2404663"/>
            <a:ext cx="704528" cy="314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021685" y="2395133"/>
            <a:ext cx="380826" cy="324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954710" y="2395133"/>
            <a:ext cx="704528" cy="333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976396" y="3024110"/>
            <a:ext cx="390347" cy="324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918942" y="3024110"/>
            <a:ext cx="704528" cy="324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499041" y="3024110"/>
            <a:ext cx="380826" cy="324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432066" y="3024110"/>
            <a:ext cx="704528" cy="324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021685" y="3024110"/>
            <a:ext cx="380826" cy="324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0954710" y="3024110"/>
            <a:ext cx="704528" cy="324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25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995107" y="1795297"/>
            <a:ext cx="390347" cy="333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74876" y="3035146"/>
            <a:ext cx="390347" cy="333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46247" y="4274996"/>
            <a:ext cx="380826" cy="333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82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891030" y="1629410"/>
            <a:ext cx="352425" cy="327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52470" y="1661160"/>
            <a:ext cx="381000" cy="32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89917" y="1651759"/>
            <a:ext cx="390347" cy="314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660892" y="1651759"/>
            <a:ext cx="380826" cy="304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041057" y="1642230"/>
            <a:ext cx="380826" cy="323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402512" y="1642230"/>
            <a:ext cx="380826" cy="323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233785" y="2166343"/>
            <a:ext cx="380826" cy="314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252495" y="2175872"/>
            <a:ext cx="380826" cy="323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299438" y="2175872"/>
            <a:ext cx="371305" cy="314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994115" y="2175872"/>
            <a:ext cx="380826" cy="314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9041057" y="2175872"/>
            <a:ext cx="371305" cy="314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0402512" y="2175872"/>
            <a:ext cx="380826" cy="314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7451107" y="2690456"/>
            <a:ext cx="1380495" cy="333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976727" y="3224098"/>
            <a:ext cx="1409057" cy="323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82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3671404" y="2652338"/>
            <a:ext cx="733090" cy="304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75206" y="2652338"/>
            <a:ext cx="723570" cy="304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67206" y="3166922"/>
            <a:ext cx="723570" cy="323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450776" y="3166922"/>
            <a:ext cx="371305" cy="314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2130" y="3662545"/>
            <a:ext cx="11520000" cy="2468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8"/>
          <p:cNvSpPr/>
          <p:nvPr/>
        </p:nvSpPr>
        <p:spPr bwMode="white">
          <a:xfrm>
            <a:off x="4565320" y="4625070"/>
            <a:ext cx="714049" cy="333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9"/>
          <p:cNvSpPr/>
          <p:nvPr/>
        </p:nvSpPr>
        <p:spPr bwMode="white">
          <a:xfrm>
            <a:off x="4232096" y="5158747"/>
            <a:ext cx="704528" cy="333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10"/>
          <p:cNvSpPr/>
          <p:nvPr/>
        </p:nvSpPr>
        <p:spPr bwMode="white">
          <a:xfrm>
            <a:off x="2680229" y="5682894"/>
            <a:ext cx="723570" cy="333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bldLvl="0" animBg="1"/>
      <p:bldP spid="14" grpId="0" bldLvl="0" animBg="1"/>
      <p:bldP spid="1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432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509553" y="1680052"/>
            <a:ext cx="1742280" cy="323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05355" y="2727762"/>
            <a:ext cx="4826975" cy="333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05355" y="3784997"/>
            <a:ext cx="2932363" cy="333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05355" y="5356563"/>
            <a:ext cx="6169388" cy="333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9</cp:revision>
  <dcterms:created xsi:type="dcterms:W3CDTF">2022-08-10T03:47:00Z</dcterms:created>
  <dcterms:modified xsi:type="dcterms:W3CDTF">2022-08-14T12:12:29Z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D9CC1697A4D049B9AA338E8D3C94516A</vt:lpwstr>
  </property>
</Properties>
</file>