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2" r:id="rId5"/>
    <p:sldId id="263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82"/>
        <p:guide pos="38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84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680925" y="1851196"/>
            <a:ext cx="1399537" cy="323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70214" y="1851196"/>
            <a:ext cx="1390016" cy="323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08892" y="2574787"/>
            <a:ext cx="1808925" cy="333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03239" y="2574787"/>
            <a:ext cx="1799404" cy="323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697652" y="2574787"/>
            <a:ext cx="1447140" cy="333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33983" y="3307900"/>
            <a:ext cx="1056793" cy="314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338181" y="4021970"/>
            <a:ext cx="371305" cy="323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404165" y="4021970"/>
            <a:ext cx="733090" cy="323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976727" y="4745562"/>
            <a:ext cx="1732760" cy="323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537785" y="4745562"/>
            <a:ext cx="1732760" cy="323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290695"/>
            <a:ext cx="11520000" cy="4260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91041" y="2215868"/>
            <a:ext cx="10387041" cy="38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05865" y="2930525"/>
            <a:ext cx="3636645" cy="93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4550910"/>
            <a:ext cx="11520000" cy="2187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6029475" y="4732378"/>
            <a:ext cx="723570" cy="324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7686070" y="4741929"/>
            <a:ext cx="723570" cy="315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10837409" y="5448702"/>
            <a:ext cx="1047272" cy="324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1392913" y="6165026"/>
            <a:ext cx="5655272" cy="324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38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916628" y="2670515"/>
            <a:ext cx="333223" cy="314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916628" y="3384819"/>
            <a:ext cx="333223" cy="314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964231" y="4127694"/>
            <a:ext cx="285619" cy="238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16628" y="4822950"/>
            <a:ext cx="333223" cy="314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81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42247" y="1289542"/>
            <a:ext cx="3551206" cy="333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91173" y="2003890"/>
            <a:ext cx="3084694" cy="333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608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146776" y="1870299"/>
            <a:ext cx="1056793" cy="323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90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72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86446" y="4328314"/>
            <a:ext cx="10272793" cy="38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1917" y="5014175"/>
            <a:ext cx="7578446" cy="38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25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33586" y="2568603"/>
            <a:ext cx="723570" cy="324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70214" y="2578145"/>
            <a:ext cx="714049" cy="305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72132" y="3952240"/>
            <a:ext cx="723570" cy="314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52297" y="3952240"/>
            <a:ext cx="704528" cy="314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41983" y="3942698"/>
            <a:ext cx="723570" cy="333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60297" y="3942698"/>
            <a:ext cx="1399537" cy="324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00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43504" y="1909785"/>
            <a:ext cx="714049" cy="324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42710" y="1900247"/>
            <a:ext cx="704528" cy="324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13355" y="1909785"/>
            <a:ext cx="714049" cy="314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00760" y="3979479"/>
            <a:ext cx="8378181" cy="324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82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122" r="36116"/>
          <a:stretch>
            <a:fillRect/>
          </a:stretch>
        </p:blipFill>
        <p:spPr>
          <a:xfrm>
            <a:off x="3805600" y="2788603"/>
            <a:ext cx="4580800" cy="1280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869685" y="2055067"/>
            <a:ext cx="3037090" cy="315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673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3360420" y="1713865"/>
            <a:ext cx="876300" cy="502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08675" y="1713865"/>
            <a:ext cx="577850" cy="502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70670" y="1683385"/>
            <a:ext cx="710565" cy="562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38630" y="2311400"/>
            <a:ext cx="477520" cy="582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560695" y="2346325"/>
            <a:ext cx="690880" cy="548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484360" y="2446020"/>
            <a:ext cx="789305" cy="448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735" y="792980"/>
            <a:ext cx="11520000" cy="3523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932503" y="1640588"/>
            <a:ext cx="495074" cy="419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98949" y="1621540"/>
            <a:ext cx="523636" cy="457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69396" y="1621540"/>
            <a:ext cx="523636" cy="447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32966" y="2583433"/>
            <a:ext cx="504595" cy="485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218454" y="2583433"/>
            <a:ext cx="504595" cy="438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503412" y="2621528"/>
            <a:ext cx="523636" cy="390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236503" y="2583433"/>
            <a:ext cx="485553" cy="466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874718" y="3592944"/>
            <a:ext cx="504595" cy="409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560206" y="3564373"/>
            <a:ext cx="523636" cy="476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4160" y="4316595"/>
            <a:ext cx="11520000" cy="19979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2"/>
          <p:cNvSpPr/>
          <p:nvPr/>
        </p:nvSpPr>
        <p:spPr bwMode="white">
          <a:xfrm>
            <a:off x="1917184" y="4555586"/>
            <a:ext cx="447471" cy="430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3"/>
          <p:cNvSpPr/>
          <p:nvPr/>
        </p:nvSpPr>
        <p:spPr bwMode="white">
          <a:xfrm>
            <a:off x="6563267" y="4565145"/>
            <a:ext cx="476033" cy="430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4"/>
          <p:cNvSpPr/>
          <p:nvPr/>
        </p:nvSpPr>
        <p:spPr bwMode="white">
          <a:xfrm>
            <a:off x="8648292" y="4546026"/>
            <a:ext cx="523636" cy="468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5"/>
          <p:cNvSpPr/>
          <p:nvPr/>
        </p:nvSpPr>
        <p:spPr bwMode="white">
          <a:xfrm>
            <a:off x="1498275" y="5549789"/>
            <a:ext cx="533157" cy="401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6"/>
          <p:cNvSpPr/>
          <p:nvPr/>
        </p:nvSpPr>
        <p:spPr bwMode="white">
          <a:xfrm>
            <a:off x="2174242" y="5521110"/>
            <a:ext cx="542677" cy="458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7"/>
          <p:cNvSpPr/>
          <p:nvPr/>
        </p:nvSpPr>
        <p:spPr bwMode="white">
          <a:xfrm>
            <a:off x="4963796" y="5530669"/>
            <a:ext cx="485553" cy="420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8"/>
          <p:cNvSpPr/>
          <p:nvPr/>
        </p:nvSpPr>
        <p:spPr bwMode="white">
          <a:xfrm>
            <a:off x="5620721" y="5511550"/>
            <a:ext cx="533157" cy="449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83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6556165" y="1824486"/>
            <a:ext cx="276099" cy="248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88755" y="1692910"/>
            <a:ext cx="751840" cy="436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95504" y="2435346"/>
            <a:ext cx="209454" cy="314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04297" y="2463980"/>
            <a:ext cx="228495" cy="248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738049" y="3695246"/>
            <a:ext cx="380826" cy="324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ldLvl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422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318809" y="2831875"/>
            <a:ext cx="704528" cy="323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0375" y="3428865"/>
            <a:ext cx="11520000" cy="12736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2951217" y="3486323"/>
            <a:ext cx="723570" cy="325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6016870" y="4127939"/>
            <a:ext cx="723570" cy="325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277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72000" y="2176110"/>
            <a:ext cx="371305" cy="333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85851" y="2176110"/>
            <a:ext cx="380826" cy="333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37454" y="2185641"/>
            <a:ext cx="380826" cy="314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51305" y="2176110"/>
            <a:ext cx="390347" cy="324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202909" y="2185641"/>
            <a:ext cx="380826" cy="305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16760" y="2176110"/>
            <a:ext cx="380826" cy="333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871980" y="3348355"/>
            <a:ext cx="395605" cy="314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185851" y="3348472"/>
            <a:ext cx="380826" cy="314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527933" y="3348472"/>
            <a:ext cx="380826" cy="305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870347" y="3338940"/>
            <a:ext cx="352264" cy="324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202909" y="3338940"/>
            <a:ext cx="380826" cy="314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516760" y="3348472"/>
            <a:ext cx="380826" cy="305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213752" y="4187235"/>
            <a:ext cx="1399537" cy="324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917950" y="4911621"/>
            <a:ext cx="1399537" cy="333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3004958" y="5626475"/>
            <a:ext cx="1399537" cy="324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26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95834" y="2586000"/>
            <a:ext cx="9749157" cy="324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95834" y="4034810"/>
            <a:ext cx="2932363" cy="324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82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10280" y="1947003"/>
            <a:ext cx="5493421" cy="323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91239" y="3385658"/>
            <a:ext cx="6854876" cy="333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10</cp:revision>
  <dcterms:created xsi:type="dcterms:W3CDTF">2022-08-10T03:47:00Z</dcterms:created>
  <dcterms:modified xsi:type="dcterms:W3CDTF">2022-08-22T08:49:55Z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