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6222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43972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76425"/>
            <a:ext cx="34290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3406140"/>
            <a:ext cx="46863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6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0030" y="1624965"/>
            <a:ext cx="700405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4825" y="1625600"/>
            <a:ext cx="73088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5105" y="2183130"/>
            <a:ext cx="77914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6785" y="2204720"/>
            <a:ext cx="78359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6005" y="2797175"/>
            <a:ext cx="57848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26785" y="2796540"/>
            <a:ext cx="6965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1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17146" y="1748430"/>
            <a:ext cx="466769" cy="25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054" y="1757979"/>
            <a:ext cx="733495" cy="24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7146" y="2292723"/>
            <a:ext cx="466769" cy="26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054" y="2311821"/>
            <a:ext cx="733495" cy="24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7102" y="2827468"/>
            <a:ext cx="866857" cy="32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2846" y="2827468"/>
            <a:ext cx="876383" cy="32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17102" y="3371761"/>
            <a:ext cx="866857" cy="32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2846" y="3371761"/>
            <a:ext cx="876383" cy="32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301531"/>
            <a:ext cx="3162601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4486928"/>
            <a:ext cx="7658831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331" y="5030892"/>
            <a:ext cx="7296846" cy="31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0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0156" y="2291127"/>
            <a:ext cx="228621" cy="23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3921857"/>
            <a:ext cx="285777" cy="23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6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4555" y="2340331"/>
            <a:ext cx="247673" cy="24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41943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44581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2022-08-14T11:08:57Z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