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5" r:id="rId8"/>
    <p:sldId id="270" r:id="rId9"/>
    <p:sldId id="272" r:id="rId10"/>
    <p:sldId id="273" r:id="rId11"/>
    <p:sldId id="276" r:id="rId12"/>
    <p:sldId id="277" r:id="rId13"/>
    <p:sldId id="278" r:id="rId14"/>
    <p:sldId id="279" r:id="rId15"/>
    <p:sldId id="275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47109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87233" cy="5267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59492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42494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76425"/>
            <a:ext cx="3429000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3329940"/>
            <a:ext cx="47434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640000" cy="428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01510" y="2232025"/>
            <a:ext cx="397510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4942070"/>
            <a:ext cx="8640000" cy="105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751143" y="5018459"/>
            <a:ext cx="247673" cy="248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2725" y="1707515"/>
            <a:ext cx="67437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9240" y="1664970"/>
            <a:ext cx="554355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9125" y="2785745"/>
            <a:ext cx="60452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1665" y="3442335"/>
            <a:ext cx="52197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45680" y="1795655"/>
            <a:ext cx="457243" cy="45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3442" y="1795655"/>
            <a:ext cx="504873" cy="41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12846" y="1814739"/>
            <a:ext cx="438191" cy="400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2654441"/>
            <a:ext cx="466769" cy="42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31192" y="2663983"/>
            <a:ext cx="457243" cy="381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59461" y="3494142"/>
            <a:ext cx="400088" cy="42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07047" y="4352928"/>
            <a:ext cx="495347" cy="400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02438" y="4343386"/>
            <a:ext cx="466769" cy="42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55382" y="4333844"/>
            <a:ext cx="400088" cy="41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03144" y="4343386"/>
            <a:ext cx="466769" cy="42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21049" y="5211715"/>
            <a:ext cx="438191" cy="381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46077" y="5183088"/>
            <a:ext cx="400088" cy="42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693839" y="5221257"/>
            <a:ext cx="447717" cy="400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0520" y="1757357"/>
            <a:ext cx="714443" cy="305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046" y="2844946"/>
            <a:ext cx="704917" cy="31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0046" y="3388741"/>
            <a:ext cx="695391" cy="31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922019" y="2233337"/>
            <a:ext cx="533450" cy="23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31810" y="2633669"/>
            <a:ext cx="523925" cy="22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74213" y="3024469"/>
            <a:ext cx="533450" cy="23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3500620"/>
            <a:ext cx="8640000" cy="1860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8"/>
          <p:cNvSpPr/>
          <p:nvPr/>
        </p:nvSpPr>
        <p:spPr bwMode="white">
          <a:xfrm>
            <a:off x="2283091" y="4244931"/>
            <a:ext cx="523925" cy="23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2635550" y="4636172"/>
            <a:ext cx="533450" cy="2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3597666" y="5036955"/>
            <a:ext cx="542976" cy="2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13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60652" y="2017095"/>
            <a:ext cx="209570" cy="181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5325" y="2406650"/>
            <a:ext cx="299720" cy="20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70178" y="2829883"/>
            <a:ext cx="190518" cy="181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0695"/>
            <a:ext cx="8640000" cy="3980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5190" y="1734185"/>
            <a:ext cx="5549265" cy="13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23885"/>
            <a:ext cx="8640000" cy="2381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35140" y="5132412"/>
            <a:ext cx="7868401" cy="23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01777" y="5534077"/>
            <a:ext cx="1371730" cy="23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188304" y="5964432"/>
            <a:ext cx="190518" cy="18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2022-08-10T03:47:00Z</dcterms:created>
  <dcterms:modified xsi:type="dcterms:W3CDTF">2022-08-14T11:06:05Z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