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7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82491" cy="5401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57916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63016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76425"/>
            <a:ext cx="34290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95" y="3267710"/>
            <a:ext cx="27717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7800" y="1698625"/>
            <a:ext cx="66421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1655" y="1682115"/>
            <a:ext cx="64389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6495" y="1673860"/>
            <a:ext cx="42862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2205" y="2273935"/>
            <a:ext cx="91567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0220" y="2289175"/>
            <a:ext cx="7658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84160" y="2284095"/>
            <a:ext cx="385445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2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93221" y="2414402"/>
            <a:ext cx="495347" cy="42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0035" y="2414402"/>
            <a:ext cx="495347" cy="4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392" y="3348483"/>
            <a:ext cx="514399" cy="36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6154" y="3319889"/>
            <a:ext cx="533450" cy="419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9958" y="3329420"/>
            <a:ext cx="504873" cy="4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36771" y="3310357"/>
            <a:ext cx="495347" cy="457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9847" y="4215844"/>
            <a:ext cx="514399" cy="42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12670" y="4225376"/>
            <a:ext cx="428665" cy="419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89009" y="4244439"/>
            <a:ext cx="457243" cy="352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2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6661" y="2338499"/>
            <a:ext cx="685865" cy="31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4500" y="2901010"/>
            <a:ext cx="704917" cy="32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3651" y="3463521"/>
            <a:ext cx="714443" cy="30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907" y="4026032"/>
            <a:ext cx="685865" cy="31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0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79660" y="2339515"/>
            <a:ext cx="238147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1082" y="3455903"/>
            <a:ext cx="285777" cy="24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0134" y="4581833"/>
            <a:ext cx="247673" cy="24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2174" y="2899633"/>
            <a:ext cx="695391" cy="30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0718" y="2890106"/>
            <a:ext cx="4420022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717" y="3452192"/>
            <a:ext cx="3638897" cy="314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41392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82491" cy="5239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2022-08-14T11:00:56Z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