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49671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60058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76425"/>
            <a:ext cx="34290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5" y="3506470"/>
            <a:ext cx="273367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06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100" y="1633855"/>
            <a:ext cx="46037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8205" y="1633220"/>
            <a:ext cx="66103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4165" y="1558290"/>
            <a:ext cx="576580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0745" y="2308860"/>
            <a:ext cx="34163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5120" y="2235200"/>
            <a:ext cx="51879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5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83607" y="1880811"/>
            <a:ext cx="514399" cy="390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050" y="1871277"/>
            <a:ext cx="457243" cy="419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8337" y="2748356"/>
            <a:ext cx="514399" cy="390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4202" y="2719756"/>
            <a:ext cx="476295" cy="4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1678" y="2748356"/>
            <a:ext cx="485821" cy="390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7069" y="2796024"/>
            <a:ext cx="447717" cy="314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40718" y="3615902"/>
            <a:ext cx="361984" cy="42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7532" y="3625435"/>
            <a:ext cx="419140" cy="4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83872" y="3615902"/>
            <a:ext cx="466769" cy="4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41424" y="3625435"/>
            <a:ext cx="485821" cy="4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08238" y="3587302"/>
            <a:ext cx="485821" cy="45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6705" y="1796565"/>
            <a:ext cx="285777" cy="24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1402" y="2379371"/>
            <a:ext cx="238147" cy="23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1290" y="2804160"/>
            <a:ext cx="44259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7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40895" y="1165940"/>
            <a:ext cx="285777" cy="24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2860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176525"/>
            <a:ext cx="523925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4335" y="3176525"/>
            <a:ext cx="990694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3872" y="3176525"/>
            <a:ext cx="523925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6165" y="3186059"/>
            <a:ext cx="828754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390" y="3653020"/>
            <a:ext cx="8640000" cy="2242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346391" y="4321000"/>
            <a:ext cx="3486482" cy="3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346391" y="4903098"/>
            <a:ext cx="2829195" cy="3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612896" y="5475653"/>
            <a:ext cx="695391" cy="3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051308" y="5475653"/>
            <a:ext cx="685865" cy="3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6489720" y="5485196"/>
            <a:ext cx="685865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5614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82491" cy="388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2022-08-14T10:52:34Z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