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2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5" y="3310890"/>
            <a:ext cx="42576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9503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436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2022-08-14T10:30:58Z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