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9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75" r:id="rId14"/>
    <p:sldId id="276" r:id="rId15"/>
    <p:sldId id="277" r:id="rId16"/>
    <p:sldId id="278" r:id="rId17"/>
    <p:sldId id="274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46"/>
        <p:guide pos="2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25702" y="2529822"/>
            <a:ext cx="1848026" cy="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750" y="3369310"/>
            <a:ext cx="270510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4004" y="3550420"/>
            <a:ext cx="533450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1942" y="3550420"/>
            <a:ext cx="533450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619885" y="2946400"/>
            <a:ext cx="3962400" cy="9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507990" y="2946400"/>
            <a:ext cx="3308985" cy="9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47186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5019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06284" cy="5429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4305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3496945"/>
            <a:ext cx="32575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85900" y="2790190"/>
            <a:ext cx="49784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7660" y="2799715"/>
            <a:ext cx="57785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2385" y="2776855"/>
            <a:ext cx="49911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5265" y="3415030"/>
            <a:ext cx="498475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3700" y="3423285"/>
            <a:ext cx="71755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53885" y="3437890"/>
            <a:ext cx="69850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254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536" y="1560393"/>
            <a:ext cx="466769" cy="4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350" y="1569929"/>
            <a:ext cx="476295" cy="41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0906" y="1550857"/>
            <a:ext cx="523925" cy="44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6297" y="1550857"/>
            <a:ext cx="447717" cy="42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2485386"/>
            <a:ext cx="495347" cy="42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7874" y="2523530"/>
            <a:ext cx="495347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2912" y="3429451"/>
            <a:ext cx="476295" cy="44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0200" y="3448523"/>
            <a:ext cx="485821" cy="38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46033" y="3429451"/>
            <a:ext cx="504873" cy="43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03320" y="3419915"/>
            <a:ext cx="504873" cy="44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83386" y="4354444"/>
            <a:ext cx="504873" cy="43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31148" y="4354444"/>
            <a:ext cx="504873" cy="438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7554" y="5279436"/>
            <a:ext cx="457243" cy="4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35316" y="5269900"/>
            <a:ext cx="504873" cy="4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3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8590" y="2703976"/>
            <a:ext cx="361984" cy="30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2615" y="2694423"/>
            <a:ext cx="371510" cy="31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2713529"/>
            <a:ext cx="371510" cy="29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8260" y="3305802"/>
            <a:ext cx="361984" cy="30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877" y="3305802"/>
            <a:ext cx="371510" cy="30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2245" y="3298825"/>
            <a:ext cx="51879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2915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540762" y="2483749"/>
            <a:ext cx="676339" cy="304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7830" y="3074433"/>
            <a:ext cx="685865" cy="31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718425"/>
            <a:ext cx="8640000" cy="205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6"/>
          <p:cNvSpPr/>
          <p:nvPr/>
        </p:nvSpPr>
        <p:spPr bwMode="white">
          <a:xfrm>
            <a:off x="5408211" y="4779443"/>
            <a:ext cx="685865" cy="31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531827" y="5372083"/>
            <a:ext cx="695391" cy="31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8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1358" y="2005384"/>
            <a:ext cx="228621" cy="18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368" y="2425145"/>
            <a:ext cx="190518" cy="18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8657" y="3245589"/>
            <a:ext cx="2648202" cy="22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1005" y="4075572"/>
            <a:ext cx="1266945" cy="23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4423" y="4075572"/>
            <a:ext cx="1743241" cy="238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93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48" y="1577401"/>
            <a:ext cx="1000220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6066" y="1577401"/>
            <a:ext cx="533450" cy="22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136" y="1577401"/>
            <a:ext cx="781124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4776" y="1998279"/>
            <a:ext cx="2514840" cy="23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1737413"/>
            <a:ext cx="209570" cy="18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1737413"/>
            <a:ext cx="180992" cy="18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639" y="1727885"/>
            <a:ext cx="209570" cy="19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3280905"/>
            <a:ext cx="238147" cy="18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167" y="3280905"/>
            <a:ext cx="190518" cy="18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2022-08-14T10:22:12Z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