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1" r:id="rId5"/>
    <p:sldId id="262" r:id="rId6"/>
    <p:sldId id="263" r:id="rId7"/>
    <p:sldId id="264" r:id="rId8"/>
    <p:sldId id="265" r:id="rId9"/>
    <p:sldId id="270" r:id="rId10"/>
    <p:sldId id="271" r:id="rId11"/>
    <p:sldId id="273" r:id="rId12"/>
    <p:sldId id="276" r:id="rId13"/>
    <p:sldId id="277" r:id="rId14"/>
    <p:sldId id="278" r:id="rId15"/>
    <p:sldId id="279" r:id="rId16"/>
    <p:sldId id="275" r:id="rId17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29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65060" y="1075690"/>
            <a:ext cx="1038225" cy="319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2125" y="1495425"/>
            <a:ext cx="3686810" cy="319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74585" y="1499235"/>
            <a:ext cx="1028700" cy="306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2125" y="1906270"/>
            <a:ext cx="3067050" cy="319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55073" y="2425640"/>
            <a:ext cx="209570" cy="190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076565"/>
            <a:ext cx="8640000" cy="1592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6369737" y="4143326"/>
            <a:ext cx="533450" cy="247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3702482" y="4591578"/>
            <a:ext cx="190518" cy="181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animBg="1"/>
      <p:bldP spid="9" grpId="0" bldLvl="0" animBg="1"/>
      <p:bldP spid="10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77715"/>
            <a:ext cx="407414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906284" cy="40961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77715"/>
            <a:ext cx="509268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692650"/>
            <a:ext cx="487281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71470" y="1948180"/>
            <a:ext cx="3400425" cy="952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650" y="3356610"/>
            <a:ext cx="4838700" cy="571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132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322108" y="2159567"/>
            <a:ext cx="257199" cy="248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873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388860" y="1842135"/>
            <a:ext cx="466725" cy="447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98668" y="1842148"/>
            <a:ext cx="504873" cy="428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21226" y="2766253"/>
            <a:ext cx="495347" cy="419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97565" y="2756726"/>
            <a:ext cx="428665" cy="438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12273" y="2804360"/>
            <a:ext cx="466769" cy="3239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321226" y="3661777"/>
            <a:ext cx="523925" cy="419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035669" y="3718938"/>
            <a:ext cx="428665" cy="352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654425" y="3662045"/>
            <a:ext cx="538480" cy="428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074213" y="4576355"/>
            <a:ext cx="438191" cy="428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731501" y="4614463"/>
            <a:ext cx="447717" cy="362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016396" y="5471880"/>
            <a:ext cx="419140" cy="419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645106" y="5481406"/>
            <a:ext cx="504873" cy="457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0"/>
          <p:cNvSpPr/>
          <p:nvPr/>
        </p:nvSpPr>
        <p:spPr bwMode="white">
          <a:xfrm>
            <a:off x="4304665" y="3662045"/>
            <a:ext cx="538480" cy="428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bldLvl="0" animBg="1"/>
      <p:bldP spid="12" grpId="0" animBg="1"/>
      <p:bldP spid="13" grpId="0" animBg="1"/>
      <p:bldP spid="14" grpId="0" animBg="1"/>
      <p:bldP spid="15" grpId="0" animBg="1"/>
      <p:bldP spid="1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7381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87425" y="1775460"/>
            <a:ext cx="704850" cy="451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88410" y="1775460"/>
            <a:ext cx="695325" cy="451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88760" y="1775460"/>
            <a:ext cx="695325" cy="451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87598" y="2359754"/>
            <a:ext cx="704917" cy="324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788216" y="2359754"/>
            <a:ext cx="695391" cy="315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579307" y="2359754"/>
            <a:ext cx="704917" cy="324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12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950156" y="2366933"/>
            <a:ext cx="714443" cy="305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436859" y="2366933"/>
            <a:ext cx="457243" cy="314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68679" y="2938904"/>
            <a:ext cx="695391" cy="314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88216" y="3501341"/>
            <a:ext cx="2438632" cy="314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446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98138" y="2931900"/>
            <a:ext cx="1390782" cy="315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01909" y="3504652"/>
            <a:ext cx="1362205" cy="315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376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21181" y="1719279"/>
            <a:ext cx="2257640" cy="219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26804" y="2902422"/>
            <a:ext cx="895435" cy="219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49470"/>
            <a:ext cx="8640000" cy="36062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025702" y="2090055"/>
            <a:ext cx="4029459" cy="76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290" y="4294370"/>
            <a:ext cx="8640000" cy="21288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9</cp:revision>
  <dcterms:created xsi:type="dcterms:W3CDTF">2022-08-10T03:47:00Z</dcterms:created>
  <dcterms:modified xsi:type="dcterms:W3CDTF">2022-08-14T10:17:06Z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6DE9D705858049319277853C741A48FC</vt:lpwstr>
  </property>
</Properties>
</file>