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2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525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7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0995" y="1962150"/>
            <a:ext cx="3381375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3429000"/>
            <a:ext cx="4314825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3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5166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640000" cy="518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7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8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4609965"/>
            <a:ext cx="8640000" cy="1515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4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2022-08-14T10:07:21Z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