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995" y="1962150"/>
            <a:ext cx="33813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30" y="3212465"/>
            <a:ext cx="64293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0950" y="3487230"/>
            <a:ext cx="1009746" cy="2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1424" y="3859778"/>
            <a:ext cx="1019272" cy="24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49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921032"/>
            <a:ext cx="7639779" cy="238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2695164"/>
            <a:ext cx="7992238" cy="238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40575"/>
            <a:ext cx="8640000" cy="1893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169252" y="3207526"/>
            <a:ext cx="190518" cy="1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426011" y="4737857"/>
            <a:ext cx="2457684" cy="23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369958" y="4737857"/>
            <a:ext cx="523925" cy="23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