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71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76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277" y="1576051"/>
            <a:ext cx="523925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3012" y="1576051"/>
            <a:ext cx="1257420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2005326"/>
            <a:ext cx="542976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4654" y="2005326"/>
            <a:ext cx="533450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8293" y="2434600"/>
            <a:ext cx="523925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5603" y="2425061"/>
            <a:ext cx="1057375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450" y="2854336"/>
            <a:ext cx="523925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16352" y="2854336"/>
            <a:ext cx="542976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3618" y="3293150"/>
            <a:ext cx="228621" cy="181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48579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25335" cy="4858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25335" cy="4877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45765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52278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995" y="1962150"/>
            <a:ext cx="33813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70" y="3429000"/>
            <a:ext cx="378142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8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88075" y="2070735"/>
            <a:ext cx="443230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9550" y="1842903"/>
            <a:ext cx="400088" cy="46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8260" y="1871512"/>
            <a:ext cx="514399" cy="38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5073" y="1833366"/>
            <a:ext cx="504873" cy="45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6981" y="1890584"/>
            <a:ext cx="476295" cy="390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5217" y="1852439"/>
            <a:ext cx="514399" cy="41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4699" y="2786996"/>
            <a:ext cx="514399" cy="4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1038" y="2777459"/>
            <a:ext cx="495347" cy="4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54676" y="3683407"/>
            <a:ext cx="523925" cy="43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59594" y="3683407"/>
            <a:ext cx="438191" cy="41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2754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1788" y="2221665"/>
            <a:ext cx="695391" cy="305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4423" y="2793567"/>
            <a:ext cx="695391" cy="305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390" y="3260590"/>
            <a:ext cx="8640000" cy="2788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108463" y="4396982"/>
            <a:ext cx="695391" cy="315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146788" y="5552474"/>
            <a:ext cx="685865" cy="315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4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45944" y="2347359"/>
            <a:ext cx="695391" cy="29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0994" y="2347359"/>
            <a:ext cx="695391" cy="30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5944" y="3490841"/>
            <a:ext cx="695391" cy="3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0994" y="3500370"/>
            <a:ext cx="695391" cy="30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5944" y="4643853"/>
            <a:ext cx="695391" cy="3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0994" y="4643853"/>
            <a:ext cx="704917" cy="3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2306" y="1987904"/>
            <a:ext cx="523925" cy="22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6672" y="1987904"/>
            <a:ext cx="1247894" cy="22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8579" y="1978347"/>
            <a:ext cx="533450" cy="238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3254" y="2828910"/>
            <a:ext cx="533450" cy="238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83254" y="3249413"/>
            <a:ext cx="542976" cy="238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679055"/>
            <a:ext cx="8640000" cy="1284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945452" y="4158515"/>
            <a:ext cx="533450" cy="23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603181" y="4158515"/>
            <a:ext cx="1743241" cy="23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031406" y="4580441"/>
            <a:ext cx="1238368" cy="23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450987" y="4590030"/>
            <a:ext cx="1257420" cy="23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2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1568230"/>
            <a:ext cx="771598" cy="23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2" y="1568230"/>
            <a:ext cx="1505093" cy="23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2130" y="1989448"/>
            <a:ext cx="771598" cy="23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6022" y="1999021"/>
            <a:ext cx="1257420" cy="22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2130" y="2410666"/>
            <a:ext cx="771598" cy="23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6022" y="2420239"/>
            <a:ext cx="1257420" cy="22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6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3717" y="3566484"/>
            <a:ext cx="1228842" cy="2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7521" y="3576011"/>
            <a:ext cx="52392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4897" y="3576011"/>
            <a:ext cx="52392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6551" y="3576011"/>
            <a:ext cx="752546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6176" y="3995188"/>
            <a:ext cx="752546" cy="2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64511" y="3995188"/>
            <a:ext cx="523925" cy="2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17587" y="3995188"/>
            <a:ext cx="743020" cy="2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2022-08-10T03:47:00Z</dcterms:created>
  <dcterms:modified xsi:type="dcterms:W3CDTF">2022-08-14T10:04:57Z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