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9" r:id="rId4"/>
    <p:sldId id="263" r:id="rId5"/>
    <p:sldId id="264" r:id="rId7"/>
    <p:sldId id="265" r:id="rId8"/>
    <p:sldId id="267" r:id="rId9"/>
    <p:sldId id="272" r:id="rId10"/>
    <p:sldId id="273" r:id="rId11"/>
    <p:sldId id="275" r:id="rId12"/>
    <p:sldId id="278" r:id="rId13"/>
    <p:sldId id="279" r:id="rId14"/>
    <p:sldId id="280" r:id="rId15"/>
    <p:sldId id="281" r:id="rId16"/>
    <p:sldId id="277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750"/>
            <a:ext cx="47932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620260"/>
            <a:ext cx="45193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01499" cy="5143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39317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0995" y="1962150"/>
            <a:ext cx="3381375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20" y="3284855"/>
            <a:ext cx="3209925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7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33245" y="2585085"/>
            <a:ext cx="425450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01035" y="2546985"/>
            <a:ext cx="649605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47130" y="2612390"/>
            <a:ext cx="738505" cy="49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87360" y="2546985"/>
            <a:ext cx="506730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1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49847" y="1862565"/>
            <a:ext cx="485821" cy="47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35713" y="1862565"/>
            <a:ext cx="419140" cy="448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64732" y="1891195"/>
            <a:ext cx="409614" cy="41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22019" y="1900739"/>
            <a:ext cx="476295" cy="381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70134" y="1891195"/>
            <a:ext cx="514399" cy="42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1865" y="2826457"/>
            <a:ext cx="390562" cy="334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59726" y="2778739"/>
            <a:ext cx="523925" cy="43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26540" y="2759652"/>
            <a:ext cx="495347" cy="45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8028" y="3666283"/>
            <a:ext cx="504873" cy="448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73420" y="3685370"/>
            <a:ext cx="419140" cy="41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140233" y="3685370"/>
            <a:ext cx="409614" cy="41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50906" y="3694914"/>
            <a:ext cx="419140" cy="381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046085" y="3666490"/>
            <a:ext cx="428625" cy="41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90695"/>
            <a:ext cx="8640000" cy="2507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559153" y="1768621"/>
            <a:ext cx="371510" cy="3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97609" y="2302581"/>
            <a:ext cx="361984" cy="295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2813550"/>
            <a:ext cx="8640000" cy="3793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6"/>
          <p:cNvSpPr/>
          <p:nvPr/>
        </p:nvSpPr>
        <p:spPr bwMode="white">
          <a:xfrm>
            <a:off x="3856122" y="3709424"/>
            <a:ext cx="695391" cy="295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2389132" y="4224075"/>
            <a:ext cx="695391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27986" y="5596479"/>
            <a:ext cx="685865" cy="314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69904" y="6130191"/>
            <a:ext cx="1000220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1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78778" y="2368510"/>
            <a:ext cx="219095" cy="295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22504" y="2387599"/>
            <a:ext cx="257199" cy="24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1358" y="3074805"/>
            <a:ext cx="114310" cy="23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41556" y="3065261"/>
            <a:ext cx="228621" cy="23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03453" y="3742922"/>
            <a:ext cx="285777" cy="23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97830" y="3905179"/>
            <a:ext cx="171466" cy="114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9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73772" y="1804765"/>
            <a:ext cx="285777" cy="200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79439" y="1804765"/>
            <a:ext cx="285777" cy="200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63850" y="2405557"/>
            <a:ext cx="276251" cy="200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44974" y="3187540"/>
            <a:ext cx="533450" cy="228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02571" y="3187540"/>
            <a:ext cx="533450" cy="23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9495" y="4036279"/>
            <a:ext cx="6582403" cy="23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5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93706" y="1623894"/>
            <a:ext cx="542976" cy="181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170" y="3675245"/>
            <a:ext cx="8640000" cy="1283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704381" y="3742303"/>
            <a:ext cx="190518" cy="182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8640000" cy="2844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60476" y="2124156"/>
            <a:ext cx="1333627" cy="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880" y="2553723"/>
            <a:ext cx="7173009" cy="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422515"/>
            <a:ext cx="8640000" cy="2526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825625" y="3830955"/>
            <a:ext cx="533400" cy="34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217102" y="3937426"/>
            <a:ext cx="523925" cy="228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615950" y="5095875"/>
            <a:ext cx="4039235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3274060" y="5515610"/>
            <a:ext cx="3429635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9</cp:revision>
  <dcterms:created xsi:type="dcterms:W3CDTF">2022-08-10T03:47:00Z</dcterms:created>
  <dcterms:modified xsi:type="dcterms:W3CDTF">2022-08-22T08:48:00Z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