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2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4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4380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105" y="1988820"/>
            <a:ext cx="340042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05" y="3356610"/>
            <a:ext cx="43148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5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3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2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7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375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2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5271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2022-08-14T09:55:58Z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