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5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2105" y="1988820"/>
            <a:ext cx="340042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70" y="3212465"/>
            <a:ext cx="66770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2983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9715" y="1546225"/>
            <a:ext cx="2331085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90180"/>
            <a:ext cx="8640000" cy="1989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2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6090" y="1359535"/>
            <a:ext cx="406146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23850" y="1852295"/>
            <a:ext cx="6030595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197735" y="2337435"/>
            <a:ext cx="609473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334645" y="2814955"/>
            <a:ext cx="406146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21711" y="3577581"/>
            <a:ext cx="209570" cy="19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2022-08-14T09:55:07Z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