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4" r:id="rId5"/>
    <p:sldId id="265" r:id="rId6"/>
    <p:sldId id="266" r:id="rId7"/>
    <p:sldId id="268" r:id="rId8"/>
    <p:sldId id="269" r:id="rId9"/>
    <p:sldId id="271" r:id="rId10"/>
    <p:sldId id="272" r:id="rId11"/>
    <p:sldId id="273" r:id="rId12"/>
    <p:sldId id="274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92650"/>
            <a:ext cx="505202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549140"/>
            <a:ext cx="603076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72105" y="1988820"/>
            <a:ext cx="3400425" cy="9048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3356610"/>
            <a:ext cx="6248400" cy="638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8227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67865" y="1591945"/>
            <a:ext cx="515620" cy="585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50235" y="1690370"/>
            <a:ext cx="482600" cy="487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20815" y="1649095"/>
            <a:ext cx="699135" cy="528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50745" y="2280285"/>
            <a:ext cx="882650" cy="508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155180" y="2299970"/>
            <a:ext cx="784225" cy="676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966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73464" y="1899533"/>
            <a:ext cx="1009746" cy="1191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12582" y="1899533"/>
            <a:ext cx="1009746" cy="1191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057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036435" y="2546985"/>
            <a:ext cx="704850" cy="364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17285" y="3119120"/>
            <a:ext cx="695325" cy="364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8755" y="3585710"/>
            <a:ext cx="8640000" cy="24972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6203308" y="4472132"/>
            <a:ext cx="685865" cy="314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2745403" y="5034486"/>
            <a:ext cx="695391" cy="305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534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160608" y="2921197"/>
            <a:ext cx="323880" cy="305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51082" y="3484051"/>
            <a:ext cx="333406" cy="305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723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97565" y="2318427"/>
            <a:ext cx="5896538" cy="323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3717" y="2890008"/>
            <a:ext cx="6811025" cy="323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74213" y="3461590"/>
            <a:ext cx="2724410" cy="323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89142" y="3461590"/>
            <a:ext cx="904961" cy="323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63717" y="4023645"/>
            <a:ext cx="2343373" cy="323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20260"/>
            <a:ext cx="482736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764405"/>
            <a:ext cx="7001543" cy="53345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7</cp:revision>
  <dcterms:created xsi:type="dcterms:W3CDTF">2022-08-10T03:47:00Z</dcterms:created>
  <dcterms:modified xsi:type="dcterms:W3CDTF">2022-08-14T09:46:09Z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6DE9D705858049319277853C741A48FC</vt:lpwstr>
  </property>
</Properties>
</file>