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188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76115"/>
            <a:ext cx="8640000" cy="57514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40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01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4165" y="2060575"/>
            <a:ext cx="3400425" cy="895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490" y="3500755"/>
            <a:ext cx="4295775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79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2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78545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764405"/>
            <a:ext cx="8640000" cy="49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26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84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55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6</cp:revision>
  <dcterms:created xsi:type="dcterms:W3CDTF">2022-08-10T03:47:00Z</dcterms:created>
  <dcterms:modified xsi:type="dcterms:W3CDTF">2022-08-14T04:20:53Z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6DE9D705858049319277853C741A48FC</vt:lpwstr>
  </property>
</Properties>
</file>