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5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2060575"/>
            <a:ext cx="3400425" cy="895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0" y="3284855"/>
            <a:ext cx="4029075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88125" y="4437380"/>
            <a:ext cx="231775" cy="23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7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33715" y="2462530"/>
            <a:ext cx="231775" cy="23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1707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2041" y="2176128"/>
            <a:ext cx="1495567" cy="238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69561" y="2176128"/>
            <a:ext cx="1971863" cy="238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500495"/>
            <a:ext cx="8640000" cy="2363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371205" y="2576743"/>
            <a:ext cx="790650" cy="238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151668" y="2977050"/>
            <a:ext cx="533450" cy="238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8248250" y="2977050"/>
            <a:ext cx="609658" cy="238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56056" y="3386888"/>
            <a:ext cx="1019272" cy="22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6895571" y="3377356"/>
            <a:ext cx="533450" cy="238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3142362" y="4187501"/>
            <a:ext cx="523925" cy="22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2022-08-14T04:19:20Z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