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75" r:id="rId12"/>
    <p:sldId id="276" r:id="rId13"/>
    <p:sldId id="277" r:id="rId14"/>
    <p:sldId id="278" r:id="rId15"/>
    <p:sldId id="279" r:id="rId16"/>
    <p:sldId id="274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48505"/>
            <a:ext cx="47168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47431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20595" cy="4210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51581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61972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165" y="2060575"/>
            <a:ext cx="3400425" cy="895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185" y="3429000"/>
            <a:ext cx="485775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2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4320" y="2672715"/>
            <a:ext cx="702945" cy="52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93820" y="2672715"/>
            <a:ext cx="682625" cy="52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31405" y="2670175"/>
            <a:ext cx="662305" cy="50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5525" y="3291840"/>
            <a:ext cx="641985" cy="531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16400" y="3261360"/>
            <a:ext cx="729615" cy="56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65060" y="3282950"/>
            <a:ext cx="682625" cy="52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30020" y="3916680"/>
            <a:ext cx="662305" cy="491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02885" y="3900170"/>
            <a:ext cx="682625" cy="50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64155" y="4500880"/>
            <a:ext cx="582295" cy="591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3590" y="5091430"/>
            <a:ext cx="601980" cy="53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6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16837" y="1834301"/>
            <a:ext cx="400088" cy="448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87686" y="2750921"/>
            <a:ext cx="514399" cy="420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73552" y="2760469"/>
            <a:ext cx="409614" cy="353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45856" y="2731825"/>
            <a:ext cx="514399" cy="458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22196" y="2722277"/>
            <a:ext cx="495347" cy="448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68899" y="3629349"/>
            <a:ext cx="495347" cy="439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35713" y="3619801"/>
            <a:ext cx="504873" cy="448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88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6220" y="1918903"/>
            <a:ext cx="1647982" cy="1735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26760" y="1918903"/>
            <a:ext cx="1657508" cy="1735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1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4544" y="2424531"/>
            <a:ext cx="381036" cy="324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74125" y="2424531"/>
            <a:ext cx="381036" cy="324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64335" y="3406707"/>
            <a:ext cx="381036" cy="314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93442" y="3406707"/>
            <a:ext cx="381036" cy="314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344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2043119"/>
            <a:ext cx="3305490" cy="238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725" y="2424295"/>
            <a:ext cx="8640000" cy="2670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8347919" y="3425707"/>
            <a:ext cx="209570" cy="181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8357444" y="3873958"/>
            <a:ext cx="200044" cy="181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8347919" y="4322209"/>
            <a:ext cx="209570" cy="190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8338393" y="4779997"/>
            <a:ext cx="228621" cy="181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14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4191" y="1663806"/>
            <a:ext cx="6334729" cy="23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0355" y="2123195"/>
            <a:ext cx="6458566" cy="229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0355" y="2563443"/>
            <a:ext cx="4248555" cy="248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91000"/>
            <a:ext cx="8640000" cy="3890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493353" y="3976599"/>
            <a:ext cx="3057816" cy="76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971550" y="1729105"/>
            <a:ext cx="4349115" cy="104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8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52435"/>
            <a:ext cx="8640000" cy="2685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711567" y="4616398"/>
            <a:ext cx="523925" cy="238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4359770" y="4616398"/>
            <a:ext cx="533450" cy="238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3235713" y="5973733"/>
            <a:ext cx="2067122" cy="238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7703364" y="5973733"/>
            <a:ext cx="790650" cy="229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492251" y="6422992"/>
            <a:ext cx="1381256" cy="238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6</cp:revision>
  <dcterms:created xsi:type="dcterms:W3CDTF">2022-08-10T03:47:00Z</dcterms:created>
  <dcterms:modified xsi:type="dcterms:W3CDTF">2022-08-14T04:14:09Z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