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99920"/>
            <a:ext cx="342900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210" y="3356610"/>
            <a:ext cx="27051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50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83651" y="1175534"/>
            <a:ext cx="200044" cy="18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3580" y="2048510"/>
            <a:ext cx="335280" cy="144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3971013"/>
            <a:ext cx="771598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9781" y="3971013"/>
            <a:ext cx="762072" cy="23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969135" y="1844675"/>
            <a:ext cx="329565" cy="75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506220" y="2564765"/>
            <a:ext cx="617220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 rot="2640000">
            <a:off x="1787525" y="2148840"/>
            <a:ext cx="140335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776095" y="1772920"/>
            <a:ext cx="53276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0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58932" y="2941092"/>
            <a:ext cx="1019272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9197" y="2941092"/>
            <a:ext cx="1019272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68987" y="2941092"/>
            <a:ext cx="1019272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78910" y="2941092"/>
            <a:ext cx="1009746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79175" y="2941092"/>
            <a:ext cx="1009746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188965" y="2941092"/>
            <a:ext cx="1009746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9275" y="3330575"/>
            <a:ext cx="1028700" cy="31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68723" y="3408751"/>
            <a:ext cx="1009746" cy="22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59461" y="3408751"/>
            <a:ext cx="1028798" cy="22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78910" y="3408751"/>
            <a:ext cx="1009746" cy="22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88701" y="3399207"/>
            <a:ext cx="1009746" cy="24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188965" y="3399207"/>
            <a:ext cx="1019272" cy="23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5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7995" y="2100506"/>
            <a:ext cx="771598" cy="2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614" y="2567841"/>
            <a:ext cx="7020595" cy="2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3483435"/>
            <a:ext cx="1962337" cy="238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88" y="3941232"/>
            <a:ext cx="6668136" cy="247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2022-08-10T03:47:00Z</dcterms:created>
  <dcterms:modified xsi:type="dcterms:W3CDTF">2022-08-14T03:50:52Z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