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7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83966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2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3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99920"/>
            <a:ext cx="342900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70" y="3284855"/>
            <a:ext cx="431482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9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436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7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4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2022-08-14T03:53:21Z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