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4" r:id="rId7"/>
    <p:sldId id="265" r:id="rId8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00" y="1899920"/>
            <a:ext cx="3429000" cy="904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785" y="3212465"/>
            <a:ext cx="5391150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59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21225"/>
            <a:ext cx="8640000" cy="28872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3608570"/>
            <a:ext cx="8640000" cy="25178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7752268" y="4094963"/>
            <a:ext cx="1105005" cy="238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141066" y="4514596"/>
            <a:ext cx="1038324" cy="228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7999941" y="5334789"/>
            <a:ext cx="514399" cy="228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7999941" y="5744885"/>
            <a:ext cx="523925" cy="238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65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88480" y="1127695"/>
            <a:ext cx="228621" cy="181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45547" y="2348689"/>
            <a:ext cx="1038324" cy="238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40321" y="2758867"/>
            <a:ext cx="1743241" cy="238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6</cp:revision>
  <dcterms:created xsi:type="dcterms:W3CDTF">2022-08-10T03:47:00Z</dcterms:created>
  <dcterms:modified xsi:type="dcterms:W3CDTF">2022-08-14T03:52:21Z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6DE9D705858049319277853C741A48FC</vt:lpwstr>
  </property>
</Properties>
</file>