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9" r:id="rId4"/>
    <p:sldId id="261" r:id="rId5"/>
    <p:sldId id="262" r:id="rId6"/>
    <p:sldId id="263" r:id="rId7"/>
    <p:sldId id="264" r:id="rId8"/>
    <p:sldId id="266" r:id="rId9"/>
    <p:sldId id="267" r:id="rId10"/>
    <p:sldId id="268" r:id="rId11"/>
    <p:sldId id="269" r:id="rId12"/>
    <p:sldId id="270" r:id="rId13"/>
  </p:sldIdLst>
  <p:sldSz cx="9144000" cy="6858000" type="screen4x3"/>
  <p:notesSz cx="6858000" cy="9144000"/>
  <p:custDataLst>
    <p:tags r:id="rId17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48" d="100"/>
          <a:sy n="48" d="100"/>
        </p:scale>
        <p:origin x="1140" y="42"/>
      </p:cViewPr>
      <p:guideLst>
        <p:guide orient="horz" pos="2160"/>
        <p:guide pos="290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7" Type="http://schemas.openxmlformats.org/officeDocument/2006/relationships/tags" Target="tags/tag1.xml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60" y="620260"/>
            <a:ext cx="5191111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57500" y="1899920"/>
            <a:ext cx="3429000" cy="9048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2820" y="3356610"/>
            <a:ext cx="4657725" cy="61912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97199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5683872" y="1213787"/>
            <a:ext cx="238147" cy="2484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46873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Rectangle 8"/>
          <p:cNvSpPr/>
          <p:nvPr/>
        </p:nvSpPr>
        <p:spPr bwMode="white">
          <a:xfrm>
            <a:off x="939969" y="2871545"/>
            <a:ext cx="695391" cy="3144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940189" y="3471903"/>
            <a:ext cx="676339" cy="3049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3416705" y="4043673"/>
            <a:ext cx="695391" cy="3144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52393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731942" y="2397892"/>
            <a:ext cx="238147" cy="2482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722416" y="3572536"/>
            <a:ext cx="247673" cy="2482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703364" y="4164633"/>
            <a:ext cx="285777" cy="2482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577715"/>
            <a:ext cx="8640000" cy="360035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322185" y="1608455"/>
            <a:ext cx="1019175" cy="1587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77896" y="2229866"/>
            <a:ext cx="1371730" cy="955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5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4178165"/>
            <a:ext cx="8640000" cy="223323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2"/>
          <p:cNvSpPr/>
          <p:nvPr/>
        </p:nvSpPr>
        <p:spPr bwMode="white">
          <a:xfrm>
            <a:off x="6508750" y="4217035"/>
            <a:ext cx="405130" cy="3416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6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805" y="620260"/>
            <a:ext cx="5705292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60" y="692650"/>
            <a:ext cx="4150839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805" y="692650"/>
            <a:ext cx="5322532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COMMONDATA" val="eyJoZGlkIjoiMGI4MTk1OTY3ODM4ZTg3ZDU5ZmNiYWExM2RhNTY4NDA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8" baseType="lpstr">
      <vt:lpstr>Arial</vt:lpstr>
      <vt:lpstr>宋体</vt:lpstr>
      <vt:lpstr>Wingdings</vt:lpstr>
      <vt:lpstr>微软雅黑</vt:lpstr>
      <vt:lpstr>Calibri</vt:lpstr>
      <vt:lpstr>Arial Unicode MS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YìYì.</cp:lastModifiedBy>
  <cp:revision>7</cp:revision>
  <dcterms:created xsi:type="dcterms:W3CDTF">2022-08-10T03:47:00Z</dcterms:created>
  <dcterms:modified xsi:type="dcterms:W3CDTF">2022-08-14T03:47:12Z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2052-11.1.0.10463</vt:lpwstr>
  </property>
  <property fmtid="{D5CDD505-2E9C-101B-9397-08002B2CF9AE}" pid="3" name="ICV">
    <vt:lpwstr>6DE9D705858049319277853C741A48FC</vt:lpwstr>
  </property>
</Properties>
</file>