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70" r:id="rId10"/>
    <p:sldId id="271" r:id="rId11"/>
    <p:sldId id="272" r:id="rId12"/>
    <p:sldId id="275" r:id="rId13"/>
    <p:sldId id="276" r:id="rId14"/>
    <p:sldId id="277" r:id="rId15"/>
    <p:sldId id="278" r:id="rId16"/>
    <p:sldId id="274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1615"/>
            <a:ext cx="8640000" cy="3744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74743" y="1527600"/>
            <a:ext cx="1028798" cy="76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00" y="2023110"/>
            <a:ext cx="8325485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691380" y="2840990"/>
            <a:ext cx="3885565" cy="107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00660" y="3248025"/>
            <a:ext cx="2738120" cy="10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2771775" y="1604010"/>
            <a:ext cx="523875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5219700" y="1604010"/>
            <a:ext cx="606425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9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900" y="3820660"/>
            <a:ext cx="8640000" cy="2930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577850" y="4663440"/>
            <a:ext cx="3677285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3483610" y="5513070"/>
            <a:ext cx="533400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5826760" y="5520055"/>
            <a:ext cx="542925" cy="30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7560310" y="5513070"/>
            <a:ext cx="781050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1911350" y="5933440"/>
            <a:ext cx="762000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2997835" y="5933440"/>
            <a:ext cx="771525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4112260" y="5933440"/>
            <a:ext cx="771525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4693285" y="6362700"/>
            <a:ext cx="1019175" cy="331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47780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50313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50313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42012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0" y="1899920"/>
            <a:ext cx="342900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65" y="3356610"/>
            <a:ext cx="2952750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4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260" y="2688590"/>
            <a:ext cx="635000" cy="50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77895" y="2686050"/>
            <a:ext cx="452755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3910" y="2712085"/>
            <a:ext cx="473075" cy="47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260" y="3279140"/>
            <a:ext cx="635635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4545" y="3302635"/>
            <a:ext cx="534670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4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8083" y="1880912"/>
            <a:ext cx="495347" cy="40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6374" y="1861843"/>
            <a:ext cx="504873" cy="45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3188" y="1871377"/>
            <a:ext cx="523925" cy="438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8502" y="2786706"/>
            <a:ext cx="390562" cy="438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35713" y="3702034"/>
            <a:ext cx="409614" cy="381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07620" y="3711569"/>
            <a:ext cx="466769" cy="40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74434" y="3682965"/>
            <a:ext cx="495347" cy="45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31192" y="4598293"/>
            <a:ext cx="438191" cy="44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78954" y="4607828"/>
            <a:ext cx="485821" cy="438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6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27157" y="1804392"/>
            <a:ext cx="352458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4941" y="2147526"/>
            <a:ext cx="381036" cy="3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6985" y="2366645"/>
            <a:ext cx="371475" cy="440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9594" y="2719415"/>
            <a:ext cx="381036" cy="3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17631" y="2948170"/>
            <a:ext cx="381036" cy="305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40366" y="3291304"/>
            <a:ext cx="381036" cy="3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36510" y="3519805"/>
            <a:ext cx="342900" cy="379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3707765" y="3832225"/>
            <a:ext cx="381000" cy="187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8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8822" y="1785350"/>
            <a:ext cx="381036" cy="305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6507" y="1785350"/>
            <a:ext cx="381036" cy="305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9671" y="2366787"/>
            <a:ext cx="381036" cy="305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8348" y="2357255"/>
            <a:ext cx="361984" cy="305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46033" y="2357255"/>
            <a:ext cx="361984" cy="314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31457" y="2929161"/>
            <a:ext cx="695391" cy="295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87730" y="3510598"/>
            <a:ext cx="704917" cy="295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31457" y="3501066"/>
            <a:ext cx="695391" cy="314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7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4544" y="2375835"/>
            <a:ext cx="847805" cy="314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97256" y="3528747"/>
            <a:ext cx="2324321" cy="323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2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0160" y="1508760"/>
            <a:ext cx="542925" cy="28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0160" y="1927225"/>
            <a:ext cx="1019175" cy="29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21710" y="2347595"/>
            <a:ext cx="533400" cy="29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0160" y="2779395"/>
            <a:ext cx="542925" cy="28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11400" y="3197860"/>
            <a:ext cx="2466975" cy="29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9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83431" y="2890085"/>
            <a:ext cx="228621" cy="19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7730" y="3299736"/>
            <a:ext cx="1019272" cy="2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8954" y="3309263"/>
            <a:ext cx="533450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5195" y="4147618"/>
            <a:ext cx="1743241" cy="228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2022-08-10T03:47:00Z</dcterms:created>
  <dcterms:modified xsi:type="dcterms:W3CDTF">2022-08-14T03:42:30Z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