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6" r:id="rId6"/>
    <p:sldId id="267" r:id="rId7"/>
    <p:sldId id="268" r:id="rId8"/>
    <p:sldId id="271" r:id="rId9"/>
    <p:sldId id="272" r:id="rId10"/>
    <p:sldId id="273" r:id="rId11"/>
    <p:sldId id="274" r:id="rId12"/>
    <p:sldId id="270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44868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0" y="1899920"/>
            <a:ext cx="3429000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020" y="3212465"/>
            <a:ext cx="2981325" cy="552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30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12035" y="1687195"/>
            <a:ext cx="770255" cy="49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77610" y="1717675"/>
            <a:ext cx="654050" cy="467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44395" y="2328545"/>
            <a:ext cx="960755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71895" y="2329180"/>
            <a:ext cx="479425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28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59710" y="1851660"/>
            <a:ext cx="504825" cy="49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16705" y="1890621"/>
            <a:ext cx="523925" cy="429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41424" y="1919231"/>
            <a:ext cx="438191" cy="371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08238" y="1909694"/>
            <a:ext cx="504873" cy="371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21270" y="2796609"/>
            <a:ext cx="409614" cy="467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59506" y="2796609"/>
            <a:ext cx="495347" cy="457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07973" y="2806146"/>
            <a:ext cx="457243" cy="429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11744" y="3721671"/>
            <a:ext cx="457243" cy="438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8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54897" y="1842545"/>
            <a:ext cx="285777" cy="238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93001" y="2995894"/>
            <a:ext cx="238147" cy="247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92692" y="4158775"/>
            <a:ext cx="295303" cy="238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5960"/>
            <a:ext cx="8640000" cy="2340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54676" y="1213003"/>
            <a:ext cx="1733715" cy="324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31281" y="1213003"/>
            <a:ext cx="2400529" cy="324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88171" y="2369114"/>
            <a:ext cx="1314575" cy="324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36683" y="2378669"/>
            <a:ext cx="981168" cy="315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995" y="2846570"/>
            <a:ext cx="8640000" cy="3396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741370" y="3523944"/>
            <a:ext cx="2686306" cy="324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6694843" y="3523944"/>
            <a:ext cx="695391" cy="324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3084524" y="4105914"/>
            <a:ext cx="5753649" cy="324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1074557" y="4687884"/>
            <a:ext cx="2848246" cy="314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3217886" y="5260313"/>
            <a:ext cx="5467872" cy="324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5046861" y="5842283"/>
            <a:ext cx="1686085" cy="314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49093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47439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63970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6</cp:revision>
  <dcterms:created xsi:type="dcterms:W3CDTF">2022-08-10T03:47:00Z</dcterms:created>
  <dcterms:modified xsi:type="dcterms:W3CDTF">2022-08-14T03:33:53Z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