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7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204720"/>
            <a:ext cx="33718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35" y="3500755"/>
            <a:ext cx="273367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3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813" y="1585203"/>
            <a:ext cx="26672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3420" y="1575671"/>
            <a:ext cx="285777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9373" y="1575671"/>
            <a:ext cx="285777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9506" y="1575671"/>
            <a:ext cx="285777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1755" y="1575671"/>
            <a:ext cx="295303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1413" y="1575671"/>
            <a:ext cx="285777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79484" y="1575671"/>
            <a:ext cx="295303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9616" y="1566139"/>
            <a:ext cx="295303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6992" y="2014149"/>
            <a:ext cx="266725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7598" y="2004617"/>
            <a:ext cx="285777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35669" y="1995085"/>
            <a:ext cx="285777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45327" y="1995085"/>
            <a:ext cx="285777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21755" y="2004617"/>
            <a:ext cx="295303" cy="2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31413" y="1995085"/>
            <a:ext cx="285777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89009" y="1995085"/>
            <a:ext cx="285777" cy="228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979616" y="1995085"/>
            <a:ext cx="295303" cy="238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20155"/>
            <a:ext cx="8640000" cy="2163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2"/>
          <p:cNvSpPr/>
          <p:nvPr/>
        </p:nvSpPr>
        <p:spPr bwMode="white">
          <a:xfrm>
            <a:off x="1073331" y="3120890"/>
            <a:ext cx="342932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3121402" y="3969288"/>
            <a:ext cx="600132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4"/>
          <p:cNvSpPr/>
          <p:nvPr/>
        </p:nvSpPr>
        <p:spPr bwMode="white">
          <a:xfrm>
            <a:off x="3845371" y="4388721"/>
            <a:ext cx="352458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98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8855" y="2015565"/>
            <a:ext cx="523925" cy="23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599" y="2015565"/>
            <a:ext cx="771598" cy="23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20485"/>
            <a:ext cx="8640000" cy="2568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50160" y="3250565"/>
            <a:ext cx="53340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407410" y="3255010"/>
            <a:ext cx="533400" cy="32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159885" y="3237230"/>
            <a:ext cx="103822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778885" y="3667125"/>
            <a:ext cx="469646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473325" y="4087495"/>
            <a:ext cx="79057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093335" y="4087495"/>
            <a:ext cx="3286125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825625" y="4507230"/>
            <a:ext cx="6449060" cy="3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3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2091435"/>
            <a:ext cx="390562" cy="34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2901" y="2091435"/>
            <a:ext cx="361984" cy="34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8723" y="2091435"/>
            <a:ext cx="390562" cy="34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8550" y="2091690"/>
            <a:ext cx="39497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0024" y="2100977"/>
            <a:ext cx="400088" cy="3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554" y="2787990"/>
            <a:ext cx="333406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2700" y="2749550"/>
            <a:ext cx="36258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6175" y="2759075"/>
            <a:ext cx="34734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97653" y="2778448"/>
            <a:ext cx="304829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859405" y="2101215"/>
            <a:ext cx="39497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1763395" y="2745105"/>
            <a:ext cx="36258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2882900" y="2759075"/>
            <a:ext cx="34734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84720"/>
            <a:ext cx="8640000" cy="2064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4378960" y="3666490"/>
            <a:ext cx="414655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4464555" y="4202168"/>
            <a:ext cx="257199" cy="22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2464114" y="4641779"/>
            <a:ext cx="228621" cy="181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3159506" y="5043163"/>
            <a:ext cx="1257420" cy="238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2022-08-14T03:26:35Z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