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5" r:id="rId13"/>
    <p:sldId id="276" r:id="rId14"/>
    <p:sldId id="277" r:id="rId15"/>
    <p:sldId id="278" r:id="rId16"/>
    <p:sldId id="279" r:id="rId17"/>
    <p:sldId id="274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2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08194" y="1996261"/>
            <a:ext cx="257199" cy="2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8194" y="2425758"/>
            <a:ext cx="257199" cy="21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8194" y="2845711"/>
            <a:ext cx="257199" cy="2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6771" y="3284753"/>
            <a:ext cx="228621" cy="171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35696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69176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01543" cy="4648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63188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01543" cy="4410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204720"/>
            <a:ext cx="337185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40" y="3644900"/>
            <a:ext cx="45339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9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83872" y="2282054"/>
            <a:ext cx="238147" cy="23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9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1700" y="1948065"/>
            <a:ext cx="476295" cy="41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9461" y="1928986"/>
            <a:ext cx="514399" cy="43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9131" y="1919447"/>
            <a:ext cx="495347" cy="46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5944" y="1909908"/>
            <a:ext cx="495347" cy="43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785" y="2901982"/>
            <a:ext cx="514399" cy="381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5228" y="2873365"/>
            <a:ext cx="466769" cy="44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0939" y="2911522"/>
            <a:ext cx="476295" cy="372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79175" y="2873365"/>
            <a:ext cx="514399" cy="41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97477" y="3827283"/>
            <a:ext cx="514399" cy="43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73816" y="3817743"/>
            <a:ext cx="504873" cy="43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03232" y="4790740"/>
            <a:ext cx="485821" cy="400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60520" y="4771661"/>
            <a:ext cx="504873" cy="44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6650" y="2837926"/>
            <a:ext cx="361984" cy="29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2912" y="2828372"/>
            <a:ext cx="371510" cy="29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5294" y="2828372"/>
            <a:ext cx="361984" cy="30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4743" y="2818818"/>
            <a:ext cx="371510" cy="31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1005" y="3439824"/>
            <a:ext cx="371510" cy="31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49980" y="3439824"/>
            <a:ext cx="381036" cy="30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45768" y="3430270"/>
            <a:ext cx="371510" cy="30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4110" y="3430270"/>
            <a:ext cx="36195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2571" y="2472903"/>
            <a:ext cx="257199" cy="2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6308" y="3083490"/>
            <a:ext cx="285777" cy="2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3012" y="3694078"/>
            <a:ext cx="228621" cy="23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0928" y="4304666"/>
            <a:ext cx="228621" cy="23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35977" y="4915254"/>
            <a:ext cx="257199" cy="23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1663708"/>
            <a:ext cx="1962337" cy="129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2968" y="1663708"/>
            <a:ext cx="1724189" cy="129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98668" y="2025310"/>
            <a:ext cx="533450" cy="23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9142" y="2454997"/>
            <a:ext cx="533450" cy="22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9142" y="2884684"/>
            <a:ext cx="542976" cy="22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374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796" y="2444600"/>
            <a:ext cx="6029900" cy="3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2968" y="3046247"/>
            <a:ext cx="304829" cy="22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8105" y="3036698"/>
            <a:ext cx="295303" cy="2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095" y="3466446"/>
            <a:ext cx="304829" cy="22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77800" y="2854960"/>
            <a:ext cx="3328670" cy="13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52460"/>
            <a:ext cx="8640000" cy="2139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445062" y="5169447"/>
            <a:ext cx="1019272" cy="23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350685" y="5169447"/>
            <a:ext cx="1247894" cy="23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140674" y="5599285"/>
            <a:ext cx="790650" cy="23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607664" y="5608837"/>
            <a:ext cx="781124" cy="229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2022-08-14T03:18:06Z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