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7" r:id="rId14"/>
    <p:sldId id="278" r:id="rId15"/>
    <p:sldId id="279" r:id="rId16"/>
    <p:sldId id="280" r:id="rId17"/>
    <p:sldId id="281" r:id="rId18"/>
    <p:sldId id="276" r:id="rId19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03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99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97256" y="1604684"/>
            <a:ext cx="200044" cy="181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45415" y="1604684"/>
            <a:ext cx="228621" cy="181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02130" y="2406020"/>
            <a:ext cx="1314575" cy="228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6088" y="2806689"/>
            <a:ext cx="781124" cy="238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50641" y="3216896"/>
            <a:ext cx="1466990" cy="238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644765"/>
            <a:ext cx="8640000" cy="1601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616088" y="4922249"/>
            <a:ext cx="3562690" cy="238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616088" y="4512310"/>
            <a:ext cx="4896317" cy="238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46712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30121" cy="3114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43156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54991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57366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4165" y="2204720"/>
            <a:ext cx="3371850" cy="9429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655" y="3429000"/>
            <a:ext cx="2981325" cy="552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1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7940" y="2854159"/>
            <a:ext cx="209570" cy="24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16529" y="2854159"/>
            <a:ext cx="219095" cy="257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64467" y="2854159"/>
            <a:ext cx="361984" cy="257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22063" y="2854159"/>
            <a:ext cx="180992" cy="24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59015" y="2741930"/>
            <a:ext cx="281305" cy="42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9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60255" y="1891360"/>
            <a:ext cx="428665" cy="410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9836" y="2826811"/>
            <a:ext cx="466769" cy="419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49936" y="2845902"/>
            <a:ext cx="514399" cy="362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16749" y="2817266"/>
            <a:ext cx="514399" cy="458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88833" y="2836357"/>
            <a:ext cx="514399" cy="391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46121" y="2807720"/>
            <a:ext cx="533450" cy="448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92780" y="3752717"/>
            <a:ext cx="466769" cy="419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31016" y="3743171"/>
            <a:ext cx="523925" cy="439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50641" y="3743171"/>
            <a:ext cx="428665" cy="467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417587" y="3743171"/>
            <a:ext cx="485821" cy="448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2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3596" y="1842685"/>
            <a:ext cx="381036" cy="247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12361" y="1928488"/>
            <a:ext cx="352458" cy="114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30663" y="2414700"/>
            <a:ext cx="1371730" cy="314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69164" y="2414700"/>
            <a:ext cx="1343153" cy="314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31501" y="3015315"/>
            <a:ext cx="695391" cy="314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22284" y="3024849"/>
            <a:ext cx="676339" cy="295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02703" y="3625464"/>
            <a:ext cx="371510" cy="305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41292" y="3634997"/>
            <a:ext cx="238147" cy="247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35316" y="4207012"/>
            <a:ext cx="704917" cy="314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930884" y="4216545"/>
            <a:ext cx="695391" cy="305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37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92824" y="1805494"/>
            <a:ext cx="1362205" cy="305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31501" y="1795948"/>
            <a:ext cx="1371730" cy="315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92824" y="2387799"/>
            <a:ext cx="1362205" cy="324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31501" y="2387799"/>
            <a:ext cx="1371730" cy="324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7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18730" y="2982595"/>
            <a:ext cx="389255" cy="35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60520" y="3692668"/>
            <a:ext cx="228621" cy="247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41468" y="4293391"/>
            <a:ext cx="257199" cy="247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9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22240" y="1575604"/>
            <a:ext cx="200044" cy="190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9020" y="1985430"/>
            <a:ext cx="228621" cy="190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97697" y="3195848"/>
            <a:ext cx="523925" cy="238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73552" y="3605675"/>
            <a:ext cx="2476736" cy="238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31016" y="4015502"/>
            <a:ext cx="1028798" cy="238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291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45592" y="1194838"/>
            <a:ext cx="190518" cy="181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6</cp:revision>
  <dcterms:created xsi:type="dcterms:W3CDTF">2022-08-10T03:47:00Z</dcterms:created>
  <dcterms:modified xsi:type="dcterms:W3CDTF">2022-08-14T03:20:06Z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