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1" r:id="rId6"/>
    <p:sldId id="263" r:id="rId7"/>
    <p:sldId id="265" r:id="rId8"/>
    <p:sldId id="266" r:id="rId9"/>
    <p:sldId id="267" r:id="rId10"/>
    <p:sldId id="268" r:id="rId11"/>
    <p:sldId id="270" r:id="rId12"/>
    <p:sldId id="272" r:id="rId13"/>
    <p:sldId id="273" r:id="rId14"/>
    <p:sldId id="274" r:id="rId15"/>
    <p:sldId id="275" r:id="rId16"/>
    <p:sldId id="276" r:id="rId17"/>
    <p:sldId id="278" r:id="rId18"/>
    <p:sldId id="280" r:id="rId19"/>
    <p:sldId id="283" r:id="rId20"/>
  </p:sldIdLst>
  <p:sldSz cx="9144000" cy="6858000" type="screen4x3"/>
  <p:notesSz cx="6858000" cy="9144000"/>
  <p:custDataLst>
    <p:tags r:id="rId2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8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5202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12570" y="2069465"/>
            <a:ext cx="2265680" cy="407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0727"/>
          <a:stretch>
            <a:fillRect/>
          </a:stretch>
        </p:blipFill>
        <p:spPr>
          <a:xfrm>
            <a:off x="1043940" y="2708910"/>
            <a:ext cx="6849010" cy="10648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2902585" y="2644775"/>
            <a:ext cx="1332230" cy="408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3120390" y="3221355"/>
            <a:ext cx="1685925" cy="369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  <p:bldP spid="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1329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30487" y="1835625"/>
            <a:ext cx="2105226" cy="10425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26319" y="1835625"/>
            <a:ext cx="1867078" cy="10425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5563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56050" y="987425"/>
            <a:ext cx="1581150" cy="445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309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75740" y="1628775"/>
            <a:ext cx="537845" cy="508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20110" y="1628775"/>
            <a:ext cx="407670" cy="508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64480" y="1628775"/>
            <a:ext cx="519430" cy="4997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265035" y="1628775"/>
            <a:ext cx="551180" cy="508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88085" y="2137410"/>
            <a:ext cx="419100" cy="515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052320" y="2204720"/>
            <a:ext cx="525780" cy="412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204210" y="2128520"/>
            <a:ext cx="492760" cy="523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500245" y="2204720"/>
            <a:ext cx="488950" cy="446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436235" y="2204720"/>
            <a:ext cx="447040" cy="446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876415" y="2204720"/>
            <a:ext cx="464185" cy="412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339975" y="2708910"/>
            <a:ext cx="593725" cy="458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3275965" y="2708910"/>
            <a:ext cx="426720" cy="458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4860290" y="2708910"/>
            <a:ext cx="527050" cy="507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5796280" y="2653030"/>
            <a:ext cx="563245" cy="629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1188085" y="3213100"/>
            <a:ext cx="507365" cy="601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2052320" y="3213100"/>
            <a:ext cx="526415" cy="541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567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931325" y="2646316"/>
            <a:ext cx="3819889" cy="57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5614" y="3190706"/>
            <a:ext cx="8125600" cy="477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6088" y="3725546"/>
            <a:ext cx="1943285" cy="477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1952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8490" y="1610360"/>
            <a:ext cx="7249160" cy="443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898650" y="2710815"/>
            <a:ext cx="2184400" cy="421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069205" y="2720340"/>
            <a:ext cx="2786380" cy="411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3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275195"/>
            <a:ext cx="8640000" cy="11074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Rectangle 2"/>
          <p:cNvSpPr/>
          <p:nvPr/>
        </p:nvSpPr>
        <p:spPr bwMode="white">
          <a:xfrm>
            <a:off x="5364480" y="3290570"/>
            <a:ext cx="499745" cy="508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3"/>
          <p:cNvSpPr/>
          <p:nvPr/>
        </p:nvSpPr>
        <p:spPr bwMode="white">
          <a:xfrm>
            <a:off x="3473450" y="3831590"/>
            <a:ext cx="759460" cy="5187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11" grpId="0" bldLvl="0" animBg="1"/>
      <p:bldP spid="12" grpId="0" bldLvl="0" animBg="1"/>
      <p:bldP spid="14" grpId="0" bldLvl="0" animBg="1"/>
      <p:bldP spid="15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6316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0522"/>
          <a:stretch>
            <a:fillRect/>
          </a:stretch>
        </p:blipFill>
        <p:spPr>
          <a:xfrm>
            <a:off x="1102360" y="2780665"/>
            <a:ext cx="6866790" cy="2463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404360"/>
            <a:ext cx="8640000" cy="16251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0" name="img_16777215" descr="2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2029325"/>
            <a:ext cx="8640000" cy="31027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2" name="Rectangle 5"/>
          <p:cNvSpPr/>
          <p:nvPr/>
        </p:nvSpPr>
        <p:spPr bwMode="white">
          <a:xfrm>
            <a:off x="3888105" y="516255"/>
            <a:ext cx="475615" cy="466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3" name="Rectangle 5"/>
          <p:cNvSpPr/>
          <p:nvPr/>
        </p:nvSpPr>
        <p:spPr bwMode="white">
          <a:xfrm>
            <a:off x="4443730" y="488950"/>
            <a:ext cx="461010" cy="494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5"/>
          <p:cNvSpPr/>
          <p:nvPr/>
        </p:nvSpPr>
        <p:spPr bwMode="white">
          <a:xfrm>
            <a:off x="297180" y="1018540"/>
            <a:ext cx="471805" cy="480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5"/>
          <p:cNvSpPr/>
          <p:nvPr/>
        </p:nvSpPr>
        <p:spPr bwMode="white">
          <a:xfrm>
            <a:off x="822325" y="1022985"/>
            <a:ext cx="455930" cy="455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5"/>
          <p:cNvSpPr/>
          <p:nvPr/>
        </p:nvSpPr>
        <p:spPr bwMode="white">
          <a:xfrm>
            <a:off x="1323340" y="1026795"/>
            <a:ext cx="477520" cy="464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5"/>
          <p:cNvSpPr/>
          <p:nvPr/>
        </p:nvSpPr>
        <p:spPr bwMode="white">
          <a:xfrm>
            <a:off x="1837055" y="1022985"/>
            <a:ext cx="461010" cy="473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5"/>
          <p:cNvSpPr/>
          <p:nvPr/>
        </p:nvSpPr>
        <p:spPr bwMode="white">
          <a:xfrm>
            <a:off x="2362200" y="1021715"/>
            <a:ext cx="449580" cy="471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5"/>
          <p:cNvSpPr/>
          <p:nvPr/>
        </p:nvSpPr>
        <p:spPr bwMode="white">
          <a:xfrm>
            <a:off x="2876550" y="1017905"/>
            <a:ext cx="456565" cy="483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7" name="Rectangle 5"/>
          <p:cNvSpPr/>
          <p:nvPr/>
        </p:nvSpPr>
        <p:spPr bwMode="white">
          <a:xfrm>
            <a:off x="3372485" y="1021080"/>
            <a:ext cx="480695" cy="480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8" name="Rectangle 5"/>
          <p:cNvSpPr/>
          <p:nvPr/>
        </p:nvSpPr>
        <p:spPr bwMode="white">
          <a:xfrm>
            <a:off x="3892550" y="1025525"/>
            <a:ext cx="475615" cy="466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9" name="Rectangle 5"/>
          <p:cNvSpPr/>
          <p:nvPr/>
        </p:nvSpPr>
        <p:spPr bwMode="white">
          <a:xfrm>
            <a:off x="4404995" y="1018540"/>
            <a:ext cx="483870" cy="464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0" name="Rectangle 5"/>
          <p:cNvSpPr/>
          <p:nvPr/>
        </p:nvSpPr>
        <p:spPr bwMode="white">
          <a:xfrm>
            <a:off x="4927600" y="1021080"/>
            <a:ext cx="476885" cy="480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1" name="Rectangle 5"/>
          <p:cNvSpPr/>
          <p:nvPr/>
        </p:nvSpPr>
        <p:spPr bwMode="white">
          <a:xfrm>
            <a:off x="5447030" y="1017905"/>
            <a:ext cx="478155" cy="476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2" name="Rectangle 5"/>
          <p:cNvSpPr/>
          <p:nvPr/>
        </p:nvSpPr>
        <p:spPr bwMode="white">
          <a:xfrm>
            <a:off x="5963920" y="1034415"/>
            <a:ext cx="468630" cy="462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3" name="Rectangle 5"/>
          <p:cNvSpPr/>
          <p:nvPr/>
        </p:nvSpPr>
        <p:spPr bwMode="white">
          <a:xfrm>
            <a:off x="6490335" y="1022985"/>
            <a:ext cx="469265" cy="473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4" name="Rectangle 5"/>
          <p:cNvSpPr/>
          <p:nvPr/>
        </p:nvSpPr>
        <p:spPr bwMode="white">
          <a:xfrm>
            <a:off x="6982460" y="1005205"/>
            <a:ext cx="477520" cy="487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5" name="Rectangle 5"/>
          <p:cNvSpPr/>
          <p:nvPr/>
        </p:nvSpPr>
        <p:spPr bwMode="white">
          <a:xfrm>
            <a:off x="7507605" y="1017905"/>
            <a:ext cx="474345" cy="457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6" name="Rectangle 5"/>
          <p:cNvSpPr/>
          <p:nvPr/>
        </p:nvSpPr>
        <p:spPr bwMode="white">
          <a:xfrm>
            <a:off x="297180" y="1522095"/>
            <a:ext cx="471805" cy="480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7" name="Rectangle 5"/>
          <p:cNvSpPr/>
          <p:nvPr/>
        </p:nvSpPr>
        <p:spPr bwMode="white">
          <a:xfrm>
            <a:off x="822325" y="1526540"/>
            <a:ext cx="455930" cy="455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8" name="Rectangle 5"/>
          <p:cNvSpPr/>
          <p:nvPr/>
        </p:nvSpPr>
        <p:spPr bwMode="white">
          <a:xfrm>
            <a:off x="1323340" y="1530350"/>
            <a:ext cx="477520" cy="464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9" name="Rectangle 5"/>
          <p:cNvSpPr/>
          <p:nvPr/>
        </p:nvSpPr>
        <p:spPr bwMode="white">
          <a:xfrm>
            <a:off x="1837055" y="1526540"/>
            <a:ext cx="461010" cy="473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0" name="Rectangle 5"/>
          <p:cNvSpPr/>
          <p:nvPr/>
        </p:nvSpPr>
        <p:spPr bwMode="white">
          <a:xfrm>
            <a:off x="2362200" y="1525270"/>
            <a:ext cx="449580" cy="471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1" name="Rectangle 5"/>
          <p:cNvSpPr/>
          <p:nvPr/>
        </p:nvSpPr>
        <p:spPr bwMode="white">
          <a:xfrm>
            <a:off x="2876550" y="1521460"/>
            <a:ext cx="456565" cy="483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2" name="Rectangle 5"/>
          <p:cNvSpPr/>
          <p:nvPr/>
        </p:nvSpPr>
        <p:spPr bwMode="white">
          <a:xfrm>
            <a:off x="3372485" y="1524635"/>
            <a:ext cx="480695" cy="480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3" name="Rectangle 5"/>
          <p:cNvSpPr/>
          <p:nvPr/>
        </p:nvSpPr>
        <p:spPr bwMode="white">
          <a:xfrm>
            <a:off x="3892550" y="1529080"/>
            <a:ext cx="475615" cy="466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4" name="Rectangle 5"/>
          <p:cNvSpPr/>
          <p:nvPr/>
        </p:nvSpPr>
        <p:spPr bwMode="white">
          <a:xfrm>
            <a:off x="4404995" y="1522095"/>
            <a:ext cx="483870" cy="464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5" name="Rectangle 5"/>
          <p:cNvSpPr/>
          <p:nvPr/>
        </p:nvSpPr>
        <p:spPr bwMode="white">
          <a:xfrm>
            <a:off x="4927600" y="1524635"/>
            <a:ext cx="476885" cy="480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6" name="Rectangle 5"/>
          <p:cNvSpPr/>
          <p:nvPr/>
        </p:nvSpPr>
        <p:spPr bwMode="white">
          <a:xfrm>
            <a:off x="5447030" y="1525905"/>
            <a:ext cx="478155" cy="472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7" name="Rectangle 5"/>
          <p:cNvSpPr/>
          <p:nvPr/>
        </p:nvSpPr>
        <p:spPr bwMode="white">
          <a:xfrm>
            <a:off x="5963920" y="1537970"/>
            <a:ext cx="468630" cy="462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8" name="Rectangle 5"/>
          <p:cNvSpPr/>
          <p:nvPr/>
        </p:nvSpPr>
        <p:spPr bwMode="white">
          <a:xfrm>
            <a:off x="6490335" y="1526540"/>
            <a:ext cx="469265" cy="473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9" name="Rectangle 5"/>
          <p:cNvSpPr/>
          <p:nvPr/>
        </p:nvSpPr>
        <p:spPr bwMode="white">
          <a:xfrm>
            <a:off x="6982460" y="1521460"/>
            <a:ext cx="477520" cy="474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0" name="Rectangle 5"/>
          <p:cNvSpPr/>
          <p:nvPr/>
        </p:nvSpPr>
        <p:spPr bwMode="white">
          <a:xfrm>
            <a:off x="7507605" y="1521460"/>
            <a:ext cx="474345" cy="457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1" name="Rectangle 5"/>
          <p:cNvSpPr/>
          <p:nvPr/>
        </p:nvSpPr>
        <p:spPr bwMode="white">
          <a:xfrm>
            <a:off x="297180" y="2041525"/>
            <a:ext cx="471805" cy="480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2" name="Rectangle 5"/>
          <p:cNvSpPr/>
          <p:nvPr/>
        </p:nvSpPr>
        <p:spPr bwMode="white">
          <a:xfrm>
            <a:off x="822325" y="2056130"/>
            <a:ext cx="455930" cy="455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3" name="Rectangle 5"/>
          <p:cNvSpPr/>
          <p:nvPr/>
        </p:nvSpPr>
        <p:spPr bwMode="white">
          <a:xfrm>
            <a:off x="1323340" y="2059940"/>
            <a:ext cx="477520" cy="464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4" name="Rectangle 5"/>
          <p:cNvSpPr/>
          <p:nvPr/>
        </p:nvSpPr>
        <p:spPr bwMode="white">
          <a:xfrm>
            <a:off x="1837055" y="2056130"/>
            <a:ext cx="461010" cy="473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5" name="Rectangle 5"/>
          <p:cNvSpPr/>
          <p:nvPr/>
        </p:nvSpPr>
        <p:spPr bwMode="white">
          <a:xfrm>
            <a:off x="2362200" y="2054860"/>
            <a:ext cx="449580" cy="471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6" name="Rectangle 5"/>
          <p:cNvSpPr/>
          <p:nvPr/>
        </p:nvSpPr>
        <p:spPr bwMode="white">
          <a:xfrm>
            <a:off x="2876550" y="2051050"/>
            <a:ext cx="456565" cy="483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7" name="Rectangle 5"/>
          <p:cNvSpPr/>
          <p:nvPr/>
        </p:nvSpPr>
        <p:spPr bwMode="white">
          <a:xfrm>
            <a:off x="3372485" y="2054225"/>
            <a:ext cx="480695" cy="480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8" name="Rectangle 5"/>
          <p:cNvSpPr/>
          <p:nvPr/>
        </p:nvSpPr>
        <p:spPr bwMode="white">
          <a:xfrm>
            <a:off x="3892550" y="2038350"/>
            <a:ext cx="475615" cy="487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9" name="Rectangle 5"/>
          <p:cNvSpPr/>
          <p:nvPr/>
        </p:nvSpPr>
        <p:spPr bwMode="white">
          <a:xfrm>
            <a:off x="4404995" y="2051685"/>
            <a:ext cx="483870" cy="464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0" name="Rectangle 5"/>
          <p:cNvSpPr/>
          <p:nvPr/>
        </p:nvSpPr>
        <p:spPr bwMode="white">
          <a:xfrm>
            <a:off x="4927600" y="2054225"/>
            <a:ext cx="476885" cy="480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1" name="Rectangle 5"/>
          <p:cNvSpPr/>
          <p:nvPr/>
        </p:nvSpPr>
        <p:spPr bwMode="white">
          <a:xfrm>
            <a:off x="5447030" y="2050415"/>
            <a:ext cx="478155" cy="477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2" name="Rectangle 5"/>
          <p:cNvSpPr/>
          <p:nvPr/>
        </p:nvSpPr>
        <p:spPr bwMode="white">
          <a:xfrm>
            <a:off x="5963920" y="2067560"/>
            <a:ext cx="468630" cy="462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3" name="Rectangle 5"/>
          <p:cNvSpPr/>
          <p:nvPr/>
        </p:nvSpPr>
        <p:spPr bwMode="white">
          <a:xfrm>
            <a:off x="6490335" y="2056130"/>
            <a:ext cx="469265" cy="473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4" name="Rectangle 5"/>
          <p:cNvSpPr/>
          <p:nvPr/>
        </p:nvSpPr>
        <p:spPr bwMode="white">
          <a:xfrm>
            <a:off x="6982460" y="2038350"/>
            <a:ext cx="477520" cy="487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5" name="Rectangle 5"/>
          <p:cNvSpPr/>
          <p:nvPr/>
        </p:nvSpPr>
        <p:spPr bwMode="white">
          <a:xfrm>
            <a:off x="7507605" y="2051050"/>
            <a:ext cx="474345" cy="457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6" name="Rectangle 5"/>
          <p:cNvSpPr/>
          <p:nvPr/>
        </p:nvSpPr>
        <p:spPr bwMode="white">
          <a:xfrm>
            <a:off x="288290" y="2554605"/>
            <a:ext cx="471805" cy="472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7" name="Rectangle 5"/>
          <p:cNvSpPr/>
          <p:nvPr/>
        </p:nvSpPr>
        <p:spPr bwMode="white">
          <a:xfrm>
            <a:off x="822325" y="2559050"/>
            <a:ext cx="455930" cy="455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8" name="Rectangle 5"/>
          <p:cNvSpPr/>
          <p:nvPr/>
        </p:nvSpPr>
        <p:spPr bwMode="white">
          <a:xfrm>
            <a:off x="1323340" y="2562860"/>
            <a:ext cx="477520" cy="464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9" name="Rectangle 5"/>
          <p:cNvSpPr/>
          <p:nvPr/>
        </p:nvSpPr>
        <p:spPr bwMode="white">
          <a:xfrm>
            <a:off x="1837055" y="2559050"/>
            <a:ext cx="461010" cy="473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0" name="Rectangle 5"/>
          <p:cNvSpPr/>
          <p:nvPr/>
        </p:nvSpPr>
        <p:spPr bwMode="white">
          <a:xfrm>
            <a:off x="2362200" y="2557780"/>
            <a:ext cx="449580" cy="471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1" name="Rectangle 5"/>
          <p:cNvSpPr/>
          <p:nvPr/>
        </p:nvSpPr>
        <p:spPr bwMode="white">
          <a:xfrm>
            <a:off x="2876550" y="2553970"/>
            <a:ext cx="456565" cy="483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2" name="Rectangle 5"/>
          <p:cNvSpPr/>
          <p:nvPr/>
        </p:nvSpPr>
        <p:spPr bwMode="white">
          <a:xfrm>
            <a:off x="3372485" y="2557145"/>
            <a:ext cx="480695" cy="480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3" name="Rectangle 5"/>
          <p:cNvSpPr/>
          <p:nvPr/>
        </p:nvSpPr>
        <p:spPr bwMode="white">
          <a:xfrm>
            <a:off x="3892550" y="2561590"/>
            <a:ext cx="475615" cy="466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4" name="Rectangle 5"/>
          <p:cNvSpPr/>
          <p:nvPr/>
        </p:nvSpPr>
        <p:spPr bwMode="white">
          <a:xfrm>
            <a:off x="4404995" y="2554605"/>
            <a:ext cx="483870" cy="464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5" name="Rectangle 5"/>
          <p:cNvSpPr/>
          <p:nvPr/>
        </p:nvSpPr>
        <p:spPr bwMode="white">
          <a:xfrm>
            <a:off x="4927600" y="2557145"/>
            <a:ext cx="476885" cy="480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6" name="Rectangle 5"/>
          <p:cNvSpPr/>
          <p:nvPr/>
        </p:nvSpPr>
        <p:spPr bwMode="white">
          <a:xfrm>
            <a:off x="5447030" y="2569845"/>
            <a:ext cx="478155" cy="461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7" name="Rectangle 5"/>
          <p:cNvSpPr/>
          <p:nvPr/>
        </p:nvSpPr>
        <p:spPr bwMode="white">
          <a:xfrm>
            <a:off x="5963920" y="2562860"/>
            <a:ext cx="468630" cy="469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8" name="Rectangle 5"/>
          <p:cNvSpPr/>
          <p:nvPr/>
        </p:nvSpPr>
        <p:spPr bwMode="white">
          <a:xfrm>
            <a:off x="6490335" y="2559050"/>
            <a:ext cx="469265" cy="473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9" name="Rectangle 5"/>
          <p:cNvSpPr/>
          <p:nvPr/>
        </p:nvSpPr>
        <p:spPr bwMode="white">
          <a:xfrm>
            <a:off x="6991350" y="2557145"/>
            <a:ext cx="468630" cy="471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0" name="Rectangle 5"/>
          <p:cNvSpPr/>
          <p:nvPr/>
        </p:nvSpPr>
        <p:spPr bwMode="white">
          <a:xfrm>
            <a:off x="7507605" y="2553970"/>
            <a:ext cx="474345" cy="457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1" name="Rectangle 5"/>
          <p:cNvSpPr/>
          <p:nvPr/>
        </p:nvSpPr>
        <p:spPr bwMode="white">
          <a:xfrm>
            <a:off x="288290" y="3077845"/>
            <a:ext cx="471805" cy="479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2" name="Rectangle 5"/>
          <p:cNvSpPr/>
          <p:nvPr/>
        </p:nvSpPr>
        <p:spPr bwMode="white">
          <a:xfrm>
            <a:off x="822325" y="3082925"/>
            <a:ext cx="455930" cy="455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3" name="Rectangle 5"/>
          <p:cNvSpPr/>
          <p:nvPr/>
        </p:nvSpPr>
        <p:spPr bwMode="white">
          <a:xfrm>
            <a:off x="1323340" y="3086735"/>
            <a:ext cx="477520" cy="464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4" name="Rectangle 5"/>
          <p:cNvSpPr/>
          <p:nvPr/>
        </p:nvSpPr>
        <p:spPr bwMode="white">
          <a:xfrm>
            <a:off x="1837055" y="3082925"/>
            <a:ext cx="461010" cy="473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5" name="Rectangle 5"/>
          <p:cNvSpPr/>
          <p:nvPr/>
        </p:nvSpPr>
        <p:spPr bwMode="white">
          <a:xfrm>
            <a:off x="2362200" y="3081655"/>
            <a:ext cx="449580" cy="471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6" name="Rectangle 5"/>
          <p:cNvSpPr/>
          <p:nvPr/>
        </p:nvSpPr>
        <p:spPr bwMode="white">
          <a:xfrm>
            <a:off x="2876550" y="3077845"/>
            <a:ext cx="456565" cy="483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7" name="Rectangle 5"/>
          <p:cNvSpPr/>
          <p:nvPr/>
        </p:nvSpPr>
        <p:spPr bwMode="white">
          <a:xfrm>
            <a:off x="3372485" y="3081020"/>
            <a:ext cx="480695" cy="480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8" name="Rectangle 5"/>
          <p:cNvSpPr/>
          <p:nvPr/>
        </p:nvSpPr>
        <p:spPr bwMode="white">
          <a:xfrm>
            <a:off x="3892550" y="3078480"/>
            <a:ext cx="475615" cy="473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9" name="Rectangle 5"/>
          <p:cNvSpPr/>
          <p:nvPr/>
        </p:nvSpPr>
        <p:spPr bwMode="white">
          <a:xfrm>
            <a:off x="4404995" y="3078480"/>
            <a:ext cx="483870" cy="464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0" name="Rectangle 5"/>
          <p:cNvSpPr/>
          <p:nvPr/>
        </p:nvSpPr>
        <p:spPr bwMode="white">
          <a:xfrm>
            <a:off x="4927600" y="3081020"/>
            <a:ext cx="476885" cy="480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1" name="Rectangle 5"/>
          <p:cNvSpPr/>
          <p:nvPr/>
        </p:nvSpPr>
        <p:spPr bwMode="white">
          <a:xfrm>
            <a:off x="5447030" y="3079115"/>
            <a:ext cx="478155" cy="475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2" name="Rectangle 5"/>
          <p:cNvSpPr/>
          <p:nvPr/>
        </p:nvSpPr>
        <p:spPr bwMode="white">
          <a:xfrm>
            <a:off x="5963920" y="3094355"/>
            <a:ext cx="468630" cy="462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3" name="Rectangle 5"/>
          <p:cNvSpPr/>
          <p:nvPr/>
        </p:nvSpPr>
        <p:spPr bwMode="white">
          <a:xfrm>
            <a:off x="6490335" y="3082925"/>
            <a:ext cx="469265" cy="473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4" name="Rectangle 5"/>
          <p:cNvSpPr/>
          <p:nvPr/>
        </p:nvSpPr>
        <p:spPr bwMode="white">
          <a:xfrm>
            <a:off x="6982460" y="3065145"/>
            <a:ext cx="477520" cy="487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5" name="Rectangle 5"/>
          <p:cNvSpPr/>
          <p:nvPr/>
        </p:nvSpPr>
        <p:spPr bwMode="white">
          <a:xfrm>
            <a:off x="7507605" y="3077845"/>
            <a:ext cx="474345" cy="457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6" name="Rectangle 5"/>
          <p:cNvSpPr/>
          <p:nvPr/>
        </p:nvSpPr>
        <p:spPr bwMode="white">
          <a:xfrm>
            <a:off x="297180" y="3606800"/>
            <a:ext cx="471805" cy="464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7" name="Rectangle 5"/>
          <p:cNvSpPr/>
          <p:nvPr/>
        </p:nvSpPr>
        <p:spPr bwMode="white">
          <a:xfrm>
            <a:off x="822325" y="3592195"/>
            <a:ext cx="455930" cy="482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8" name="Rectangle 5"/>
          <p:cNvSpPr/>
          <p:nvPr/>
        </p:nvSpPr>
        <p:spPr bwMode="white">
          <a:xfrm>
            <a:off x="1323340" y="3601720"/>
            <a:ext cx="477520" cy="469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9" name="Rectangle 5"/>
          <p:cNvSpPr/>
          <p:nvPr/>
        </p:nvSpPr>
        <p:spPr bwMode="white">
          <a:xfrm>
            <a:off x="1837055" y="3592830"/>
            <a:ext cx="461010" cy="478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0" name="Rectangle 5"/>
          <p:cNvSpPr/>
          <p:nvPr/>
        </p:nvSpPr>
        <p:spPr bwMode="white">
          <a:xfrm>
            <a:off x="2362200" y="3617595"/>
            <a:ext cx="449580" cy="456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1" name="Rectangle 5"/>
          <p:cNvSpPr/>
          <p:nvPr/>
        </p:nvSpPr>
        <p:spPr bwMode="white">
          <a:xfrm>
            <a:off x="2876550" y="3592195"/>
            <a:ext cx="456565" cy="482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2" name="Rectangle 5"/>
          <p:cNvSpPr/>
          <p:nvPr/>
        </p:nvSpPr>
        <p:spPr bwMode="white">
          <a:xfrm>
            <a:off x="3404870" y="3593465"/>
            <a:ext cx="448310" cy="485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3" name="Rectangle 5"/>
          <p:cNvSpPr/>
          <p:nvPr/>
        </p:nvSpPr>
        <p:spPr bwMode="white">
          <a:xfrm>
            <a:off x="3892550" y="3621405"/>
            <a:ext cx="475615" cy="452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4" name="Rectangle 5"/>
          <p:cNvSpPr/>
          <p:nvPr/>
        </p:nvSpPr>
        <p:spPr bwMode="white">
          <a:xfrm>
            <a:off x="4404995" y="3600450"/>
            <a:ext cx="483870" cy="478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5" name="Rectangle 5"/>
          <p:cNvSpPr/>
          <p:nvPr/>
        </p:nvSpPr>
        <p:spPr bwMode="white">
          <a:xfrm>
            <a:off x="4927600" y="3593465"/>
            <a:ext cx="476885" cy="485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6" name="Rectangle 5"/>
          <p:cNvSpPr/>
          <p:nvPr/>
        </p:nvSpPr>
        <p:spPr bwMode="white">
          <a:xfrm>
            <a:off x="5447030" y="3592830"/>
            <a:ext cx="478155" cy="482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7" name="Rectangle 5"/>
          <p:cNvSpPr/>
          <p:nvPr/>
        </p:nvSpPr>
        <p:spPr bwMode="white">
          <a:xfrm>
            <a:off x="5963920" y="3592195"/>
            <a:ext cx="468630" cy="479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8" name="Rectangle 5"/>
          <p:cNvSpPr/>
          <p:nvPr/>
        </p:nvSpPr>
        <p:spPr bwMode="white">
          <a:xfrm>
            <a:off x="6490335" y="3618865"/>
            <a:ext cx="469265" cy="452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9" name="Rectangle 5"/>
          <p:cNvSpPr/>
          <p:nvPr/>
        </p:nvSpPr>
        <p:spPr bwMode="white">
          <a:xfrm>
            <a:off x="6991350" y="3601085"/>
            <a:ext cx="468630" cy="478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0" name="Rectangle 5"/>
          <p:cNvSpPr/>
          <p:nvPr/>
        </p:nvSpPr>
        <p:spPr bwMode="white">
          <a:xfrm>
            <a:off x="7507605" y="3613785"/>
            <a:ext cx="474345" cy="457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1" name="Rectangle 5"/>
          <p:cNvSpPr/>
          <p:nvPr/>
        </p:nvSpPr>
        <p:spPr bwMode="white">
          <a:xfrm>
            <a:off x="297180" y="4112895"/>
            <a:ext cx="471805" cy="480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2" name="Rectangle 5"/>
          <p:cNvSpPr/>
          <p:nvPr/>
        </p:nvSpPr>
        <p:spPr bwMode="white">
          <a:xfrm>
            <a:off x="822325" y="4117340"/>
            <a:ext cx="455930" cy="455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3" name="Rectangle 5"/>
          <p:cNvSpPr/>
          <p:nvPr/>
        </p:nvSpPr>
        <p:spPr bwMode="white">
          <a:xfrm>
            <a:off x="1323340" y="4121150"/>
            <a:ext cx="477520" cy="464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4" name="Rectangle 5"/>
          <p:cNvSpPr/>
          <p:nvPr/>
        </p:nvSpPr>
        <p:spPr bwMode="white">
          <a:xfrm>
            <a:off x="1837055" y="4099560"/>
            <a:ext cx="461010" cy="491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5" name="Rectangle 5"/>
          <p:cNvSpPr/>
          <p:nvPr/>
        </p:nvSpPr>
        <p:spPr bwMode="white">
          <a:xfrm>
            <a:off x="2362200" y="4116070"/>
            <a:ext cx="449580" cy="471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6" name="Rectangle 5"/>
          <p:cNvSpPr/>
          <p:nvPr/>
        </p:nvSpPr>
        <p:spPr bwMode="white">
          <a:xfrm>
            <a:off x="2876550" y="4112260"/>
            <a:ext cx="456565" cy="483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7" name="Rectangle 5"/>
          <p:cNvSpPr/>
          <p:nvPr/>
        </p:nvSpPr>
        <p:spPr bwMode="white">
          <a:xfrm>
            <a:off x="3372485" y="4115435"/>
            <a:ext cx="480695" cy="480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8" name="Rectangle 5"/>
          <p:cNvSpPr/>
          <p:nvPr/>
        </p:nvSpPr>
        <p:spPr bwMode="white">
          <a:xfrm>
            <a:off x="3892550" y="4119880"/>
            <a:ext cx="475615" cy="466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9" name="Rectangle 5"/>
          <p:cNvSpPr/>
          <p:nvPr/>
        </p:nvSpPr>
        <p:spPr bwMode="white">
          <a:xfrm>
            <a:off x="4424680" y="4099560"/>
            <a:ext cx="483870" cy="494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0" name="Rectangle 5"/>
          <p:cNvSpPr/>
          <p:nvPr/>
        </p:nvSpPr>
        <p:spPr bwMode="white">
          <a:xfrm>
            <a:off x="4927600" y="4115435"/>
            <a:ext cx="476885" cy="480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1" name="Rectangle 5"/>
          <p:cNvSpPr/>
          <p:nvPr/>
        </p:nvSpPr>
        <p:spPr bwMode="white">
          <a:xfrm>
            <a:off x="5447030" y="4113530"/>
            <a:ext cx="478155" cy="475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2" name="Rectangle 5"/>
          <p:cNvSpPr/>
          <p:nvPr/>
        </p:nvSpPr>
        <p:spPr bwMode="white">
          <a:xfrm>
            <a:off x="5963920" y="4098925"/>
            <a:ext cx="468630" cy="492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3" name="Rectangle 5"/>
          <p:cNvSpPr/>
          <p:nvPr/>
        </p:nvSpPr>
        <p:spPr bwMode="white">
          <a:xfrm>
            <a:off x="6490335" y="4117340"/>
            <a:ext cx="469265" cy="473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4" name="Rectangle 5"/>
          <p:cNvSpPr/>
          <p:nvPr/>
        </p:nvSpPr>
        <p:spPr bwMode="white">
          <a:xfrm>
            <a:off x="6982460" y="4099560"/>
            <a:ext cx="477520" cy="487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0" name="Rectangle 5"/>
          <p:cNvSpPr/>
          <p:nvPr/>
        </p:nvSpPr>
        <p:spPr bwMode="white">
          <a:xfrm>
            <a:off x="7507605" y="4112260"/>
            <a:ext cx="474345" cy="457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1" name="Rectangle 5"/>
          <p:cNvSpPr/>
          <p:nvPr/>
        </p:nvSpPr>
        <p:spPr bwMode="white">
          <a:xfrm>
            <a:off x="297180" y="4625975"/>
            <a:ext cx="471805" cy="471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2" name="Rectangle 5"/>
          <p:cNvSpPr/>
          <p:nvPr/>
        </p:nvSpPr>
        <p:spPr bwMode="white">
          <a:xfrm>
            <a:off x="822325" y="4642485"/>
            <a:ext cx="455930" cy="434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3" name="Rectangle 5"/>
          <p:cNvSpPr/>
          <p:nvPr/>
        </p:nvSpPr>
        <p:spPr bwMode="white">
          <a:xfrm>
            <a:off x="1323340" y="4625340"/>
            <a:ext cx="477520" cy="464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4" name="Rectangle 5"/>
          <p:cNvSpPr/>
          <p:nvPr/>
        </p:nvSpPr>
        <p:spPr bwMode="white">
          <a:xfrm>
            <a:off x="1837055" y="4621530"/>
            <a:ext cx="483235" cy="473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5" name="Rectangle 5"/>
          <p:cNvSpPr/>
          <p:nvPr/>
        </p:nvSpPr>
        <p:spPr bwMode="white">
          <a:xfrm>
            <a:off x="2362200" y="4620260"/>
            <a:ext cx="449580" cy="471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6" name="Rectangle 5"/>
          <p:cNvSpPr/>
          <p:nvPr/>
        </p:nvSpPr>
        <p:spPr bwMode="white">
          <a:xfrm>
            <a:off x="2876550" y="4629150"/>
            <a:ext cx="456565" cy="470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7" name="Rectangle 5"/>
          <p:cNvSpPr/>
          <p:nvPr/>
        </p:nvSpPr>
        <p:spPr bwMode="white">
          <a:xfrm>
            <a:off x="3372485" y="4619625"/>
            <a:ext cx="480695" cy="480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8" name="Rectangle 5"/>
          <p:cNvSpPr/>
          <p:nvPr/>
        </p:nvSpPr>
        <p:spPr bwMode="white">
          <a:xfrm>
            <a:off x="3892550" y="4629150"/>
            <a:ext cx="475615" cy="461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9" name="Rectangle 5"/>
          <p:cNvSpPr/>
          <p:nvPr/>
        </p:nvSpPr>
        <p:spPr bwMode="white">
          <a:xfrm>
            <a:off x="4444365" y="4629150"/>
            <a:ext cx="444500" cy="452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0" name="Rectangle 5"/>
          <p:cNvSpPr/>
          <p:nvPr/>
        </p:nvSpPr>
        <p:spPr bwMode="white">
          <a:xfrm>
            <a:off x="4927600" y="4619625"/>
            <a:ext cx="476885" cy="480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1" name="Rectangle 5"/>
          <p:cNvSpPr/>
          <p:nvPr/>
        </p:nvSpPr>
        <p:spPr bwMode="white">
          <a:xfrm>
            <a:off x="5447030" y="4620895"/>
            <a:ext cx="478155" cy="472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pic>
        <p:nvPicPr>
          <p:cNvPr id="146" name="img_16777215" descr="2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0242"/>
          <a:stretch>
            <a:fillRect/>
          </a:stretch>
        </p:blipFill>
        <p:spPr>
          <a:xfrm>
            <a:off x="252095" y="5132070"/>
            <a:ext cx="8639810" cy="10420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7" name="Rectangle 5"/>
          <p:cNvSpPr/>
          <p:nvPr/>
        </p:nvSpPr>
        <p:spPr bwMode="white">
          <a:xfrm>
            <a:off x="272415" y="5154295"/>
            <a:ext cx="471805" cy="480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8" name="Rectangle 5"/>
          <p:cNvSpPr/>
          <p:nvPr/>
        </p:nvSpPr>
        <p:spPr bwMode="white">
          <a:xfrm>
            <a:off x="797560" y="5158740"/>
            <a:ext cx="455930" cy="455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9" name="Rectangle 5"/>
          <p:cNvSpPr/>
          <p:nvPr/>
        </p:nvSpPr>
        <p:spPr bwMode="white">
          <a:xfrm>
            <a:off x="1323340" y="5140960"/>
            <a:ext cx="477520" cy="476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0" name="Rectangle 5"/>
          <p:cNvSpPr/>
          <p:nvPr/>
        </p:nvSpPr>
        <p:spPr bwMode="white">
          <a:xfrm>
            <a:off x="1836420" y="5158740"/>
            <a:ext cx="436880" cy="473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1" name="Rectangle 5"/>
          <p:cNvSpPr/>
          <p:nvPr/>
        </p:nvSpPr>
        <p:spPr bwMode="white">
          <a:xfrm>
            <a:off x="2362200" y="5140960"/>
            <a:ext cx="449580" cy="471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2" name="Rectangle 5"/>
          <p:cNvSpPr/>
          <p:nvPr/>
        </p:nvSpPr>
        <p:spPr bwMode="white">
          <a:xfrm>
            <a:off x="2876550" y="5153660"/>
            <a:ext cx="431800" cy="483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3" name="Rectangle 5"/>
          <p:cNvSpPr/>
          <p:nvPr/>
        </p:nvSpPr>
        <p:spPr bwMode="white">
          <a:xfrm>
            <a:off x="3372485" y="5156835"/>
            <a:ext cx="480695" cy="480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4" name="Rectangle 5"/>
          <p:cNvSpPr/>
          <p:nvPr/>
        </p:nvSpPr>
        <p:spPr bwMode="white">
          <a:xfrm>
            <a:off x="3892550" y="5152390"/>
            <a:ext cx="475615" cy="466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5" name="Rectangle 5"/>
          <p:cNvSpPr/>
          <p:nvPr/>
        </p:nvSpPr>
        <p:spPr bwMode="white">
          <a:xfrm>
            <a:off x="4418965" y="5154295"/>
            <a:ext cx="469900" cy="464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6" name="Rectangle 5"/>
          <p:cNvSpPr/>
          <p:nvPr/>
        </p:nvSpPr>
        <p:spPr bwMode="white">
          <a:xfrm>
            <a:off x="4927600" y="5156835"/>
            <a:ext cx="477520" cy="480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7" name="Rectangle 5"/>
          <p:cNvSpPr/>
          <p:nvPr/>
        </p:nvSpPr>
        <p:spPr bwMode="white">
          <a:xfrm>
            <a:off x="5447030" y="5135880"/>
            <a:ext cx="478155" cy="494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8" name="Rectangle 5"/>
          <p:cNvSpPr/>
          <p:nvPr/>
        </p:nvSpPr>
        <p:spPr bwMode="white">
          <a:xfrm>
            <a:off x="5963920" y="5145405"/>
            <a:ext cx="468630" cy="462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9" name="Rectangle 5"/>
          <p:cNvSpPr/>
          <p:nvPr/>
        </p:nvSpPr>
        <p:spPr bwMode="white">
          <a:xfrm>
            <a:off x="6490335" y="5158740"/>
            <a:ext cx="469900" cy="473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0" name="Rectangle 5"/>
          <p:cNvSpPr/>
          <p:nvPr/>
        </p:nvSpPr>
        <p:spPr bwMode="white">
          <a:xfrm>
            <a:off x="6991350" y="5140960"/>
            <a:ext cx="483870" cy="487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1" name="Rectangle 5"/>
          <p:cNvSpPr/>
          <p:nvPr/>
        </p:nvSpPr>
        <p:spPr bwMode="white">
          <a:xfrm>
            <a:off x="7508240" y="5153660"/>
            <a:ext cx="448945" cy="457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2" name="Rectangle 5"/>
          <p:cNvSpPr/>
          <p:nvPr/>
        </p:nvSpPr>
        <p:spPr bwMode="white">
          <a:xfrm>
            <a:off x="297180" y="5657850"/>
            <a:ext cx="471805" cy="480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3" name="Rectangle 5"/>
          <p:cNvSpPr/>
          <p:nvPr/>
        </p:nvSpPr>
        <p:spPr bwMode="white">
          <a:xfrm>
            <a:off x="822325" y="5662295"/>
            <a:ext cx="455930" cy="455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4" name="Rectangle 5"/>
          <p:cNvSpPr/>
          <p:nvPr/>
        </p:nvSpPr>
        <p:spPr bwMode="white">
          <a:xfrm>
            <a:off x="1323340" y="5666105"/>
            <a:ext cx="477520" cy="464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bldLvl="0" animBg="1"/>
      <p:bldP spid="123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  <p:bldP spid="29" grpId="0" bldLvl="0" animBg="1"/>
      <p:bldP spid="30" grpId="0" bldLvl="0" animBg="1"/>
      <p:bldP spid="31" grpId="0" bldLvl="0" animBg="1"/>
      <p:bldP spid="32" grpId="0" bldLvl="0" animBg="1"/>
      <p:bldP spid="33" grpId="0" bldLvl="0" animBg="1"/>
      <p:bldP spid="34" grpId="0" bldLvl="0" animBg="1"/>
      <p:bldP spid="35" grpId="0" bldLvl="0" animBg="1"/>
      <p:bldP spid="36" grpId="0" bldLvl="0" animBg="1"/>
      <p:bldP spid="37" grpId="0" bldLvl="0" animBg="1"/>
      <p:bldP spid="38" grpId="0" bldLvl="0" animBg="1"/>
      <p:bldP spid="39" grpId="0" bldLvl="0" animBg="1"/>
      <p:bldP spid="40" grpId="0" bldLvl="0" animBg="1"/>
      <p:bldP spid="41" grpId="0" bldLvl="0" animBg="1"/>
      <p:bldP spid="42" grpId="0" bldLvl="0" animBg="1"/>
      <p:bldP spid="43" grpId="0" bldLvl="0" animBg="1"/>
      <p:bldP spid="44" grpId="0" bldLvl="0" animBg="1"/>
      <p:bldP spid="45" grpId="0" bldLvl="0" animBg="1"/>
      <p:bldP spid="46" grpId="0" bldLvl="0" animBg="1"/>
      <p:bldP spid="47" grpId="0" bldLvl="0" animBg="1"/>
      <p:bldP spid="48" grpId="0" bldLvl="0" animBg="1"/>
      <p:bldP spid="49" grpId="0" bldLvl="0" animBg="1"/>
      <p:bldP spid="50" grpId="0" bldLvl="0" animBg="1"/>
      <p:bldP spid="51" grpId="0" bldLvl="0" animBg="1"/>
      <p:bldP spid="52" grpId="0" bldLvl="0" animBg="1"/>
      <p:bldP spid="53" grpId="0" bldLvl="0" animBg="1"/>
      <p:bldP spid="54" grpId="0" bldLvl="0" animBg="1"/>
      <p:bldP spid="55" grpId="0" bldLvl="0" animBg="1"/>
      <p:bldP spid="56" grpId="0" bldLvl="0" animBg="1"/>
      <p:bldP spid="57" grpId="0" bldLvl="0" animBg="1"/>
      <p:bldP spid="58" grpId="0" bldLvl="0" animBg="1"/>
      <p:bldP spid="59" grpId="0" bldLvl="0" animBg="1"/>
      <p:bldP spid="60" grpId="0" bldLvl="0" animBg="1"/>
      <p:bldP spid="61" grpId="0" bldLvl="0" animBg="1"/>
      <p:bldP spid="62" grpId="0" bldLvl="0" animBg="1"/>
      <p:bldP spid="63" grpId="0" bldLvl="0" animBg="1"/>
      <p:bldP spid="64" grpId="0" bldLvl="0" animBg="1"/>
      <p:bldP spid="65" grpId="0" bldLvl="0" animBg="1"/>
      <p:bldP spid="66" grpId="0" bldLvl="0" animBg="1"/>
      <p:bldP spid="67" grpId="0" bldLvl="0" animBg="1"/>
      <p:bldP spid="68" grpId="0" bldLvl="0" animBg="1"/>
      <p:bldP spid="69" grpId="0" bldLvl="0" animBg="1"/>
      <p:bldP spid="70" grpId="0" bldLvl="0" animBg="1"/>
      <p:bldP spid="71" grpId="0" bldLvl="0" animBg="1"/>
      <p:bldP spid="72" grpId="0" bldLvl="0" animBg="1"/>
      <p:bldP spid="73" grpId="0" bldLvl="0" animBg="1"/>
      <p:bldP spid="74" grpId="0" bldLvl="0" animBg="1"/>
      <p:bldP spid="75" grpId="0" bldLvl="0" animBg="1"/>
      <p:bldP spid="76" grpId="0" bldLvl="0" animBg="1"/>
      <p:bldP spid="77" grpId="0" bldLvl="0" animBg="1"/>
      <p:bldP spid="78" grpId="0" bldLvl="0" animBg="1"/>
      <p:bldP spid="79" grpId="0" bldLvl="0" animBg="1"/>
      <p:bldP spid="80" grpId="0" bldLvl="0" animBg="1"/>
      <p:bldP spid="81" grpId="0" bldLvl="0" animBg="1"/>
      <p:bldP spid="82" grpId="0" bldLvl="0" animBg="1"/>
      <p:bldP spid="83" grpId="0" bldLvl="0" animBg="1"/>
      <p:bldP spid="84" grpId="0" bldLvl="0" animBg="1"/>
      <p:bldP spid="85" grpId="0" bldLvl="0" animBg="1"/>
      <p:bldP spid="86" grpId="0" bldLvl="0" animBg="1"/>
      <p:bldP spid="87" grpId="0" bldLvl="0" animBg="1"/>
      <p:bldP spid="88" grpId="0" bldLvl="0" animBg="1"/>
      <p:bldP spid="89" grpId="0" bldLvl="0" animBg="1"/>
      <p:bldP spid="90" grpId="0" bldLvl="0" animBg="1"/>
      <p:bldP spid="91" grpId="0" bldLvl="0" animBg="1"/>
      <p:bldP spid="92" grpId="0" bldLvl="0" animBg="1"/>
      <p:bldP spid="93" grpId="0" bldLvl="0" animBg="1"/>
      <p:bldP spid="94" grpId="0" bldLvl="0" animBg="1"/>
      <p:bldP spid="95" grpId="0" bldLvl="0" animBg="1"/>
      <p:bldP spid="96" grpId="0" bldLvl="0" animBg="1"/>
      <p:bldP spid="97" grpId="0" bldLvl="0" animBg="1"/>
      <p:bldP spid="98" grpId="0" bldLvl="0" animBg="1"/>
      <p:bldP spid="99" grpId="0" bldLvl="0" animBg="1"/>
      <p:bldP spid="100" grpId="0" bldLvl="0" animBg="1"/>
      <p:bldP spid="101" grpId="0" bldLvl="0" animBg="1"/>
      <p:bldP spid="102" grpId="0" bldLvl="0" animBg="1"/>
      <p:bldP spid="103" grpId="0" bldLvl="0" animBg="1"/>
      <p:bldP spid="104" grpId="0" bldLvl="0" animBg="1"/>
      <p:bldP spid="105" grpId="0" bldLvl="0" animBg="1"/>
      <p:bldP spid="106" grpId="0" bldLvl="0" animBg="1"/>
      <p:bldP spid="107" grpId="0" bldLvl="0" animBg="1"/>
      <p:bldP spid="108" grpId="0" bldLvl="0" animBg="1"/>
      <p:bldP spid="109" grpId="0" bldLvl="0" animBg="1"/>
      <p:bldP spid="110" grpId="0" bldLvl="0" animBg="1"/>
      <p:bldP spid="111" grpId="0" bldLvl="0" animBg="1"/>
      <p:bldP spid="112" grpId="0" bldLvl="0" animBg="1"/>
      <p:bldP spid="113" grpId="0" bldLvl="0" animBg="1"/>
      <p:bldP spid="114" grpId="0" bldLvl="0" animBg="1"/>
      <p:bldP spid="130" grpId="0" bldLvl="0" animBg="1"/>
      <p:bldP spid="131" grpId="0" bldLvl="0" animBg="1"/>
      <p:bldP spid="132" grpId="0" bldLvl="0" animBg="1"/>
      <p:bldP spid="133" grpId="0" bldLvl="0" animBg="1"/>
      <p:bldP spid="134" grpId="0" bldLvl="0" animBg="1"/>
      <p:bldP spid="135" grpId="0" bldLvl="0" animBg="1"/>
      <p:bldP spid="136" grpId="0" bldLvl="0" animBg="1"/>
      <p:bldP spid="137" grpId="0" bldLvl="0" animBg="1"/>
      <p:bldP spid="138" grpId="0" bldLvl="0" animBg="1"/>
      <p:bldP spid="139" grpId="0" bldLvl="0" animBg="1"/>
      <p:bldP spid="140" grpId="0" bldLvl="0" animBg="1"/>
      <p:bldP spid="141" grpId="0" bldLvl="0" animBg="1"/>
      <p:bldP spid="147" grpId="0" bldLvl="0" animBg="1"/>
      <p:bldP spid="148" grpId="0" bldLvl="0" animBg="1"/>
      <p:bldP spid="149" grpId="0" bldLvl="0" animBg="1"/>
      <p:bldP spid="150" grpId="0" bldLvl="0" animBg="1"/>
      <p:bldP spid="151" grpId="0" bldLvl="0" animBg="1"/>
      <p:bldP spid="152" grpId="0" bldLvl="0" animBg="1"/>
      <p:bldP spid="153" grpId="0" bldLvl="0" animBg="1"/>
      <p:bldP spid="154" grpId="0" bldLvl="0" animBg="1"/>
      <p:bldP spid="155" grpId="0" bldLvl="0" animBg="1"/>
      <p:bldP spid="156" grpId="0" bldLvl="0" animBg="1"/>
      <p:bldP spid="157" grpId="0" bldLvl="0" animBg="1"/>
      <p:bldP spid="158" grpId="0" bldLvl="0" animBg="1"/>
      <p:bldP spid="159" grpId="0" bldLvl="0" animBg="1"/>
      <p:bldP spid="160" grpId="0" bldLvl="0" animBg="1"/>
      <p:bldP spid="161" grpId="0" bldLvl="0" animBg="1"/>
      <p:bldP spid="162" grpId="0" bldLvl="0" animBg="1"/>
      <p:bldP spid="163" grpId="0" bldLvl="0" animBg="1"/>
      <p:bldP spid="164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8895" y="2261870"/>
            <a:ext cx="6505575" cy="23336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294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254250" y="2204720"/>
            <a:ext cx="504190" cy="558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44165" y="2225675"/>
            <a:ext cx="553085" cy="536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491865" y="2225675"/>
            <a:ext cx="504825" cy="535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111625" y="2259965"/>
            <a:ext cx="543560" cy="502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763770" y="2273300"/>
            <a:ext cx="485775" cy="487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358130" y="2204720"/>
            <a:ext cx="516255" cy="558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581140" y="2259965"/>
            <a:ext cx="488315" cy="501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237105" y="2874645"/>
            <a:ext cx="560705" cy="503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845435" y="2827020"/>
            <a:ext cx="574040" cy="575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3491865" y="2853055"/>
            <a:ext cx="551815" cy="504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4750435" y="2855595"/>
            <a:ext cx="485775" cy="502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5360035" y="2827655"/>
            <a:ext cx="514350" cy="550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5981065" y="2835910"/>
            <a:ext cx="485775" cy="542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6607810" y="2855595"/>
            <a:ext cx="445135" cy="539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0"/>
          <p:cNvSpPr/>
          <p:nvPr/>
        </p:nvSpPr>
        <p:spPr bwMode="white">
          <a:xfrm>
            <a:off x="5982970" y="2202180"/>
            <a:ext cx="516255" cy="558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1" name="Rectangle 10"/>
          <p:cNvSpPr/>
          <p:nvPr/>
        </p:nvSpPr>
        <p:spPr bwMode="white">
          <a:xfrm>
            <a:off x="4110355" y="2835910"/>
            <a:ext cx="516255" cy="558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962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550160" y="2132965"/>
            <a:ext cx="640080" cy="600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88665" y="2074545"/>
            <a:ext cx="639445" cy="640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572000" y="2080260"/>
            <a:ext cx="614680" cy="653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267960" y="2080895"/>
            <a:ext cx="641985" cy="633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646545" y="2080895"/>
            <a:ext cx="650240" cy="617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43940" y="3429000"/>
            <a:ext cx="632460" cy="654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751965" y="3428365"/>
            <a:ext cx="671195" cy="655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765800" y="3429000"/>
            <a:ext cx="604520" cy="662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516370" y="3429000"/>
            <a:ext cx="587375" cy="653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889"/>
          <a:stretch>
            <a:fillRect/>
          </a:stretch>
        </p:blipFill>
        <p:spPr>
          <a:xfrm>
            <a:off x="683260" y="4176395"/>
            <a:ext cx="8217435" cy="14579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Rectangle 2"/>
          <p:cNvSpPr/>
          <p:nvPr/>
        </p:nvSpPr>
        <p:spPr bwMode="white">
          <a:xfrm>
            <a:off x="1751965" y="4796790"/>
            <a:ext cx="589280" cy="604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3"/>
          <p:cNvSpPr/>
          <p:nvPr/>
        </p:nvSpPr>
        <p:spPr bwMode="white">
          <a:xfrm>
            <a:off x="2423160" y="4824730"/>
            <a:ext cx="629920" cy="619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7" name="Rectangle 4"/>
          <p:cNvSpPr/>
          <p:nvPr/>
        </p:nvSpPr>
        <p:spPr bwMode="white">
          <a:xfrm>
            <a:off x="3181985" y="4807585"/>
            <a:ext cx="616585" cy="654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8" name="Rectangle 5"/>
          <p:cNvSpPr/>
          <p:nvPr/>
        </p:nvSpPr>
        <p:spPr bwMode="white">
          <a:xfrm>
            <a:off x="5147945" y="4824730"/>
            <a:ext cx="563245" cy="577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9" name="Rectangle 6"/>
          <p:cNvSpPr/>
          <p:nvPr/>
        </p:nvSpPr>
        <p:spPr bwMode="white">
          <a:xfrm>
            <a:off x="5809615" y="4805045"/>
            <a:ext cx="643255" cy="641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0" name="Rectangle 7"/>
          <p:cNvSpPr/>
          <p:nvPr/>
        </p:nvSpPr>
        <p:spPr bwMode="white">
          <a:xfrm>
            <a:off x="7164705" y="4796790"/>
            <a:ext cx="648335" cy="650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1" name="Rectangle 8"/>
          <p:cNvSpPr/>
          <p:nvPr/>
        </p:nvSpPr>
        <p:spPr bwMode="white">
          <a:xfrm>
            <a:off x="7889240" y="4806950"/>
            <a:ext cx="622935" cy="636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392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076190" y="1566545"/>
            <a:ext cx="560705" cy="561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48170" y="1628775"/>
            <a:ext cx="419735" cy="422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889"/>
          <a:stretch>
            <a:fillRect/>
          </a:stretch>
        </p:blipFill>
        <p:spPr>
          <a:xfrm>
            <a:off x="683260" y="3716655"/>
            <a:ext cx="8217435" cy="15728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8028305" y="3644900"/>
            <a:ext cx="560070" cy="506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8100695" y="4220845"/>
            <a:ext cx="488315" cy="426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4"/>
          <p:cNvSpPr/>
          <p:nvPr/>
        </p:nvSpPr>
        <p:spPr bwMode="white">
          <a:xfrm>
            <a:off x="8028305" y="4725035"/>
            <a:ext cx="557530" cy="457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3295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15695" y="2204720"/>
            <a:ext cx="537845" cy="421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48355" y="2204720"/>
            <a:ext cx="588645" cy="481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64480" y="2204720"/>
            <a:ext cx="570230" cy="481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308850" y="2204720"/>
            <a:ext cx="537845" cy="464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94105" y="2708910"/>
            <a:ext cx="559435" cy="3917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060065" y="2708910"/>
            <a:ext cx="647065" cy="3917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364480" y="2766060"/>
            <a:ext cx="515620" cy="335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308850" y="2766060"/>
            <a:ext cx="600710" cy="381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9691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44165" y="1556385"/>
            <a:ext cx="501015" cy="501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2"/>
          <p:cNvSpPr/>
          <p:nvPr/>
        </p:nvSpPr>
        <p:spPr bwMode="white">
          <a:xfrm>
            <a:off x="2124075" y="1988820"/>
            <a:ext cx="501015" cy="501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2"/>
          <p:cNvSpPr/>
          <p:nvPr/>
        </p:nvSpPr>
        <p:spPr bwMode="white">
          <a:xfrm>
            <a:off x="1403985" y="2548255"/>
            <a:ext cx="501015" cy="501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0248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55650" y="1556385"/>
            <a:ext cx="576580" cy="507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08175" y="1556385"/>
            <a:ext cx="614680" cy="507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64255" y="1556385"/>
            <a:ext cx="563880" cy="480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716145" y="1556385"/>
            <a:ext cx="495935" cy="455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300470" y="1556385"/>
            <a:ext cx="497840" cy="508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164705" y="1556385"/>
            <a:ext cx="476250" cy="455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55650" y="2082165"/>
            <a:ext cx="641350" cy="479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268220" y="2132965"/>
            <a:ext cx="496570" cy="352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636010" y="2082165"/>
            <a:ext cx="434975" cy="405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716145" y="2132965"/>
            <a:ext cx="599440" cy="417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309995" y="2082165"/>
            <a:ext cx="510540" cy="479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7524750" y="2082165"/>
            <a:ext cx="492760" cy="473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1111885" y="2580005"/>
            <a:ext cx="510540" cy="489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2268220" y="2554605"/>
            <a:ext cx="504190" cy="525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3564255" y="2564765"/>
            <a:ext cx="563880" cy="506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4428490" y="2580005"/>
            <a:ext cx="515620" cy="467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6300470" y="2554605"/>
            <a:ext cx="519430" cy="550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7181850" y="2564765"/>
            <a:ext cx="541020" cy="573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5137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95045" y="2089785"/>
            <a:ext cx="3793490" cy="331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476"/>
          <a:stretch>
            <a:fillRect/>
          </a:stretch>
        </p:blipFill>
        <p:spPr>
          <a:xfrm>
            <a:off x="611505" y="2593975"/>
            <a:ext cx="8080275" cy="18935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961390" y="3023235"/>
            <a:ext cx="2480310" cy="396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961390" y="3996055"/>
            <a:ext cx="4670425" cy="413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  <p:bldP spid="7" grpId="0" bldLvl="0" animBg="1"/>
    </p:bldLst>
  </p:timing>
</p:sld>
</file>

<file path=ppt/tags/tag1.xml><?xml version="1.0" encoding="utf-8"?>
<p:tagLst xmlns:p="http://schemas.openxmlformats.org/presentationml/2006/main">
  <p:tag name="COMMONDATA" val="eyJoZGlkIjoiMjVmNjkzMWM1NDNjZjE3YzgyYzI1NzUxMWE2OWRiNmQ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9</cp:revision>
  <dcterms:created xsi:type="dcterms:W3CDTF">2022-08-10T03:47:00Z</dcterms:created>
  <dcterms:modified xsi:type="dcterms:W3CDTF">2022-08-13T09:39:40Z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6DE9D705858049319277853C741A48FC</vt:lpwstr>
  </property>
</Properties>
</file>